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4" r:id="rId3"/>
    <p:sldId id="262" r:id="rId4"/>
    <p:sldId id="293" r:id="rId5"/>
    <p:sldId id="300" r:id="rId6"/>
    <p:sldId id="292" r:id="rId7"/>
    <p:sldId id="269" r:id="rId8"/>
    <p:sldId id="304" r:id="rId9"/>
    <p:sldId id="270" r:id="rId10"/>
    <p:sldId id="299" r:id="rId11"/>
    <p:sldId id="289" r:id="rId12"/>
    <p:sldId id="290" r:id="rId13"/>
    <p:sldId id="291" r:id="rId14"/>
    <p:sldId id="298" r:id="rId15"/>
    <p:sldId id="301" r:id="rId16"/>
    <p:sldId id="305" r:id="rId17"/>
    <p:sldId id="302" r:id="rId18"/>
    <p:sldId id="306" r:id="rId19"/>
    <p:sldId id="303" r:id="rId2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ys stil 3 – uthevin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ys stil 3 – uthevin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515" autoAdjust="0"/>
    <p:restoredTop sz="94660"/>
  </p:normalViewPr>
  <p:slideViewPr>
    <p:cSldViewPr snapToGrid="0">
      <p:cViewPr varScale="1">
        <p:scale>
          <a:sx n="55" d="100"/>
          <a:sy n="55" d="100"/>
        </p:scale>
        <p:origin x="62" y="4200"/>
      </p:cViewPr>
      <p:guideLst/>
    </p:cSldViewPr>
  </p:slideViewPr>
  <p:notesTextViewPr>
    <p:cViewPr>
      <p:scale>
        <a:sx n="1" d="1"/>
        <a:sy n="1" d="1"/>
      </p:scale>
      <p:origin x="0" y="0"/>
    </p:cViewPr>
  </p:notesTextViewPr>
  <p:sorterViewPr>
    <p:cViewPr>
      <p:scale>
        <a:sx n="96" d="100"/>
        <a:sy n="9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nar Jordanger" userId="aa49fad3-a1d7-44f5-bd70-4aaae0778025" providerId="ADAL" clId="{2F539B84-7BF5-4F6A-9C4C-FB3E86F3CB8D}"/>
    <pc:docChg chg="undo custSel addSld delSld modSld sldOrd">
      <pc:chgData name="Einar Jordanger" userId="aa49fad3-a1d7-44f5-bd70-4aaae0778025" providerId="ADAL" clId="{2F539B84-7BF5-4F6A-9C4C-FB3E86F3CB8D}" dt="2026-02-23T11:28:39.299" v="872"/>
      <pc:docMkLst>
        <pc:docMk/>
      </pc:docMkLst>
      <pc:sldChg chg="modSp mod">
        <pc:chgData name="Einar Jordanger" userId="aa49fad3-a1d7-44f5-bd70-4aaae0778025" providerId="ADAL" clId="{2F539B84-7BF5-4F6A-9C4C-FB3E86F3CB8D}" dt="2026-02-12T10:21:32.753" v="23" actId="20577"/>
        <pc:sldMkLst>
          <pc:docMk/>
          <pc:sldMk cId="1023247139" sldId="256"/>
        </pc:sldMkLst>
        <pc:spChg chg="mod">
          <ac:chgData name="Einar Jordanger" userId="aa49fad3-a1d7-44f5-bd70-4aaae0778025" providerId="ADAL" clId="{2F539B84-7BF5-4F6A-9C4C-FB3E86F3CB8D}" dt="2026-02-12T10:21:16.338" v="15" actId="20577"/>
          <ac:spMkLst>
            <pc:docMk/>
            <pc:sldMk cId="1023247139" sldId="256"/>
            <ac:spMk id="2" creationId="{091FD526-A4C6-48F3-A279-76AE2F3AB2E3}"/>
          </ac:spMkLst>
        </pc:spChg>
        <pc:spChg chg="mod">
          <ac:chgData name="Einar Jordanger" userId="aa49fad3-a1d7-44f5-bd70-4aaae0778025" providerId="ADAL" clId="{2F539B84-7BF5-4F6A-9C4C-FB3E86F3CB8D}" dt="2026-02-12T10:21:32.753" v="23" actId="20577"/>
          <ac:spMkLst>
            <pc:docMk/>
            <pc:sldMk cId="1023247139" sldId="256"/>
            <ac:spMk id="4" creationId="{0F782D63-28AC-433C-9893-74D9EF5CC015}"/>
          </ac:spMkLst>
        </pc:spChg>
      </pc:sldChg>
      <pc:sldChg chg="modSp mod ord">
        <pc:chgData name="Einar Jordanger" userId="aa49fad3-a1d7-44f5-bd70-4aaae0778025" providerId="ADAL" clId="{2F539B84-7BF5-4F6A-9C4C-FB3E86F3CB8D}" dt="2026-02-12T15:53:01.458" v="307"/>
        <pc:sldMkLst>
          <pc:docMk/>
          <pc:sldMk cId="3739239493" sldId="262"/>
        </pc:sldMkLst>
        <pc:spChg chg="mod">
          <ac:chgData name="Einar Jordanger" userId="aa49fad3-a1d7-44f5-bd70-4aaae0778025" providerId="ADAL" clId="{2F539B84-7BF5-4F6A-9C4C-FB3E86F3CB8D}" dt="2026-02-12T15:38:49.875" v="49" actId="27636"/>
          <ac:spMkLst>
            <pc:docMk/>
            <pc:sldMk cId="3739239493" sldId="262"/>
            <ac:spMk id="3" creationId="{2EBF9588-B2A3-4435-98D1-0FB9E603FC41}"/>
          </ac:spMkLst>
        </pc:spChg>
      </pc:sldChg>
      <pc:sldChg chg="ord">
        <pc:chgData name="Einar Jordanger" userId="aa49fad3-a1d7-44f5-bd70-4aaae0778025" providerId="ADAL" clId="{2F539B84-7BF5-4F6A-9C4C-FB3E86F3CB8D}" dt="2026-02-23T11:28:39.299" v="872"/>
        <pc:sldMkLst>
          <pc:docMk/>
          <pc:sldMk cId="4208442653" sldId="270"/>
        </pc:sldMkLst>
      </pc:sldChg>
      <pc:sldChg chg="addSp delSp modSp mod">
        <pc:chgData name="Einar Jordanger" userId="aa49fad3-a1d7-44f5-bd70-4aaae0778025" providerId="ADAL" clId="{2F539B84-7BF5-4F6A-9C4C-FB3E86F3CB8D}" dt="2026-02-23T11:27:44.413" v="870" actId="1076"/>
        <pc:sldMkLst>
          <pc:docMk/>
          <pc:sldMk cId="2607875085" sldId="284"/>
        </pc:sldMkLst>
        <pc:spChg chg="mod">
          <ac:chgData name="Einar Jordanger" userId="aa49fad3-a1d7-44f5-bd70-4aaae0778025" providerId="ADAL" clId="{2F539B84-7BF5-4F6A-9C4C-FB3E86F3CB8D}" dt="2026-02-23T11:27:27.427" v="869" actId="255"/>
          <ac:spMkLst>
            <pc:docMk/>
            <pc:sldMk cId="2607875085" sldId="284"/>
            <ac:spMk id="2" creationId="{86557841-63E1-4B1D-B4A9-DEC5F0195958}"/>
          </ac:spMkLst>
        </pc:spChg>
        <pc:graphicFrameChg chg="add mod modGraphic">
          <ac:chgData name="Einar Jordanger" userId="aa49fad3-a1d7-44f5-bd70-4aaae0778025" providerId="ADAL" clId="{2F539B84-7BF5-4F6A-9C4C-FB3E86F3CB8D}" dt="2026-02-23T11:27:44.413" v="870" actId="1076"/>
          <ac:graphicFrameMkLst>
            <pc:docMk/>
            <pc:sldMk cId="2607875085" sldId="284"/>
            <ac:graphicFrameMk id="8" creationId="{65308B8E-581D-A8DE-51AD-CED83D423504}"/>
          </ac:graphicFrameMkLst>
        </pc:graphicFrameChg>
      </pc:sldChg>
      <pc:sldChg chg="addSp delSp modSp mod">
        <pc:chgData name="Einar Jordanger" userId="aa49fad3-a1d7-44f5-bd70-4aaae0778025" providerId="ADAL" clId="{2F539B84-7BF5-4F6A-9C4C-FB3E86F3CB8D}" dt="2026-02-12T16:16:00.982" v="649" actId="478"/>
        <pc:sldMkLst>
          <pc:docMk/>
          <pc:sldMk cId="2753924573" sldId="289"/>
        </pc:sldMkLst>
      </pc:sldChg>
      <pc:sldChg chg="delSp mod">
        <pc:chgData name="Einar Jordanger" userId="aa49fad3-a1d7-44f5-bd70-4aaae0778025" providerId="ADAL" clId="{2F539B84-7BF5-4F6A-9C4C-FB3E86F3CB8D}" dt="2026-02-12T16:15:54.431" v="648" actId="478"/>
        <pc:sldMkLst>
          <pc:docMk/>
          <pc:sldMk cId="2949401723" sldId="290"/>
        </pc:sldMkLst>
      </pc:sldChg>
      <pc:sldChg chg="delSp mod">
        <pc:chgData name="Einar Jordanger" userId="aa49fad3-a1d7-44f5-bd70-4aaae0778025" providerId="ADAL" clId="{2F539B84-7BF5-4F6A-9C4C-FB3E86F3CB8D}" dt="2026-02-12T16:15:47.601" v="647" actId="478"/>
        <pc:sldMkLst>
          <pc:docMk/>
          <pc:sldMk cId="1489026967" sldId="291"/>
        </pc:sldMkLst>
      </pc:sldChg>
      <pc:sldChg chg="addSp delSp modSp mod ord">
        <pc:chgData name="Einar Jordanger" userId="aa49fad3-a1d7-44f5-bd70-4aaae0778025" providerId="ADAL" clId="{2F539B84-7BF5-4F6A-9C4C-FB3E86F3CB8D}" dt="2026-02-12T15:53:24.210" v="310" actId="167"/>
        <pc:sldMkLst>
          <pc:docMk/>
          <pc:sldMk cId="3084381606" sldId="292"/>
        </pc:sldMkLst>
        <pc:spChg chg="add mod">
          <ac:chgData name="Einar Jordanger" userId="aa49fad3-a1d7-44f5-bd70-4aaae0778025" providerId="ADAL" clId="{2F539B84-7BF5-4F6A-9C4C-FB3E86F3CB8D}" dt="2026-02-12T15:52:27.014" v="303" actId="20577"/>
          <ac:spMkLst>
            <pc:docMk/>
            <pc:sldMk cId="3084381606" sldId="292"/>
            <ac:spMk id="8" creationId="{5CCD7252-928F-112C-6529-DD689EF03AD4}"/>
          </ac:spMkLst>
        </pc:spChg>
        <pc:spChg chg="ord">
          <ac:chgData name="Einar Jordanger" userId="aa49fad3-a1d7-44f5-bd70-4aaae0778025" providerId="ADAL" clId="{2F539B84-7BF5-4F6A-9C4C-FB3E86F3CB8D}" dt="2026-02-12T15:53:24.210" v="310" actId="167"/>
          <ac:spMkLst>
            <pc:docMk/>
            <pc:sldMk cId="3084381606" sldId="292"/>
            <ac:spMk id="18" creationId="{E0A22EFF-CE55-FC4C-B032-5E62D8A0CDA9}"/>
          </ac:spMkLst>
        </pc:spChg>
        <pc:picChg chg="mod ord">
          <ac:chgData name="Einar Jordanger" userId="aa49fad3-a1d7-44f5-bd70-4aaae0778025" providerId="ADAL" clId="{2F539B84-7BF5-4F6A-9C4C-FB3E86F3CB8D}" dt="2026-02-12T15:53:15.095" v="308" actId="167"/>
          <ac:picMkLst>
            <pc:docMk/>
            <pc:sldMk cId="3084381606" sldId="292"/>
            <ac:picMk id="7" creationId="{1E1CD42E-4187-8242-80EE-A785577A87C7}"/>
          </ac:picMkLst>
        </pc:picChg>
      </pc:sldChg>
      <pc:sldChg chg="addSp delSp modSp mod ord delAnim">
        <pc:chgData name="Einar Jordanger" userId="aa49fad3-a1d7-44f5-bd70-4aaae0778025" providerId="ADAL" clId="{2F539B84-7BF5-4F6A-9C4C-FB3E86F3CB8D}" dt="2026-02-12T15:51:58.016" v="300" actId="478"/>
        <pc:sldMkLst>
          <pc:docMk/>
          <pc:sldMk cId="1798181576" sldId="293"/>
        </pc:sldMkLst>
        <pc:spChg chg="add mod">
          <ac:chgData name="Einar Jordanger" userId="aa49fad3-a1d7-44f5-bd70-4aaae0778025" providerId="ADAL" clId="{2F539B84-7BF5-4F6A-9C4C-FB3E86F3CB8D}" dt="2026-02-12T15:51:49.878" v="287" actId="1076"/>
          <ac:spMkLst>
            <pc:docMk/>
            <pc:sldMk cId="1798181576" sldId="293"/>
            <ac:spMk id="2" creationId="{53C95676-C129-5591-44C8-CA59BDFA3C61}"/>
          </ac:spMkLst>
        </pc:spChg>
        <pc:spChg chg="add mod">
          <ac:chgData name="Einar Jordanger" userId="aa49fad3-a1d7-44f5-bd70-4aaae0778025" providerId="ADAL" clId="{2F539B84-7BF5-4F6A-9C4C-FB3E86F3CB8D}" dt="2026-02-12T15:51:42.772" v="286" actId="404"/>
          <ac:spMkLst>
            <pc:docMk/>
            <pc:sldMk cId="1798181576" sldId="293"/>
            <ac:spMk id="8" creationId="{E0D796E1-F46D-9D71-9C4D-A35C28C37123}"/>
          </ac:spMkLst>
        </pc:spChg>
        <pc:spChg chg="mod">
          <ac:chgData name="Einar Jordanger" userId="aa49fad3-a1d7-44f5-bd70-4aaae0778025" providerId="ADAL" clId="{2F539B84-7BF5-4F6A-9C4C-FB3E86F3CB8D}" dt="2026-02-12T15:50:07.054" v="170" actId="1076"/>
          <ac:spMkLst>
            <pc:docMk/>
            <pc:sldMk cId="1798181576" sldId="293"/>
            <ac:spMk id="16" creationId="{2F838802-8D95-C84F-B9DF-5A94A7371C8E}"/>
          </ac:spMkLst>
        </pc:spChg>
        <pc:picChg chg="mod">
          <ac:chgData name="Einar Jordanger" userId="aa49fad3-a1d7-44f5-bd70-4aaae0778025" providerId="ADAL" clId="{2F539B84-7BF5-4F6A-9C4C-FB3E86F3CB8D}" dt="2026-02-12T15:50:22.215" v="174" actId="1036"/>
          <ac:picMkLst>
            <pc:docMk/>
            <pc:sldMk cId="1798181576" sldId="293"/>
            <ac:picMk id="10" creationId="{FE15158D-7884-6A43-8BB0-CF4835B53167}"/>
          </ac:picMkLst>
        </pc:picChg>
        <pc:picChg chg="mod">
          <ac:chgData name="Einar Jordanger" userId="aa49fad3-a1d7-44f5-bd70-4aaae0778025" providerId="ADAL" clId="{2F539B84-7BF5-4F6A-9C4C-FB3E86F3CB8D}" dt="2026-02-12T15:51:53.184" v="299" actId="1038"/>
          <ac:picMkLst>
            <pc:docMk/>
            <pc:sldMk cId="1798181576" sldId="293"/>
            <ac:picMk id="13" creationId="{21A30261-155F-8D43-AF7B-13054BEE3E4D}"/>
          </ac:picMkLst>
        </pc:picChg>
      </pc:sldChg>
      <pc:sldChg chg="addSp delSp modSp mod ord">
        <pc:chgData name="Einar Jordanger" userId="aa49fad3-a1d7-44f5-bd70-4aaae0778025" providerId="ADAL" clId="{2F539B84-7BF5-4F6A-9C4C-FB3E86F3CB8D}" dt="2026-02-12T16:07:41.774" v="559" actId="1076"/>
        <pc:sldMkLst>
          <pc:docMk/>
          <pc:sldMk cId="2029626229" sldId="298"/>
        </pc:sldMkLst>
        <pc:picChg chg="mod ord">
          <ac:chgData name="Einar Jordanger" userId="aa49fad3-a1d7-44f5-bd70-4aaae0778025" providerId="ADAL" clId="{2F539B84-7BF5-4F6A-9C4C-FB3E86F3CB8D}" dt="2026-02-12T16:07:41.774" v="559" actId="1076"/>
          <ac:picMkLst>
            <pc:docMk/>
            <pc:sldMk cId="2029626229" sldId="298"/>
            <ac:picMk id="7" creationId="{94B6848E-ED80-1244-BC6D-53A964C48967}"/>
          </ac:picMkLst>
        </pc:picChg>
        <pc:picChg chg="add mod">
          <ac:chgData name="Einar Jordanger" userId="aa49fad3-a1d7-44f5-bd70-4aaae0778025" providerId="ADAL" clId="{2F539B84-7BF5-4F6A-9C4C-FB3E86F3CB8D}" dt="2026-02-12T16:07:28.534" v="557" actId="1076"/>
          <ac:picMkLst>
            <pc:docMk/>
            <pc:sldMk cId="2029626229" sldId="298"/>
            <ac:picMk id="8" creationId="{E0687C5F-C8F9-F8A1-F420-9DFFE92CFEB2}"/>
          </ac:picMkLst>
        </pc:picChg>
      </pc:sldChg>
      <pc:sldChg chg="delSp modSp mod">
        <pc:chgData name="Einar Jordanger" userId="aa49fad3-a1d7-44f5-bd70-4aaae0778025" providerId="ADAL" clId="{2F539B84-7BF5-4F6A-9C4C-FB3E86F3CB8D}" dt="2026-02-12T16:15:40.775" v="646" actId="478"/>
        <pc:sldMkLst>
          <pc:docMk/>
          <pc:sldMk cId="4132478540" sldId="299"/>
        </pc:sldMkLst>
        <pc:spChg chg="mod">
          <ac:chgData name="Einar Jordanger" userId="aa49fad3-a1d7-44f5-bd70-4aaae0778025" providerId="ADAL" clId="{2F539B84-7BF5-4F6A-9C4C-FB3E86F3CB8D}" dt="2026-02-12T16:15:35.950" v="645" actId="20577"/>
          <ac:spMkLst>
            <pc:docMk/>
            <pc:sldMk cId="4132478540" sldId="299"/>
            <ac:spMk id="2" creationId="{86557841-63E1-4B1D-B4A9-DEC5F0195958}"/>
          </ac:spMkLst>
        </pc:spChg>
      </pc:sldChg>
      <pc:sldChg chg="delSp modSp add del mod delAnim">
        <pc:chgData name="Einar Jordanger" userId="aa49fad3-a1d7-44f5-bd70-4aaae0778025" providerId="ADAL" clId="{2F539B84-7BF5-4F6A-9C4C-FB3E86F3CB8D}" dt="2026-02-12T15:52:02.742" v="301" actId="478"/>
        <pc:sldMkLst>
          <pc:docMk/>
          <pc:sldMk cId="3326781402" sldId="300"/>
        </pc:sldMkLst>
        <pc:spChg chg="mod">
          <ac:chgData name="Einar Jordanger" userId="aa49fad3-a1d7-44f5-bd70-4aaae0778025" providerId="ADAL" clId="{2F539B84-7BF5-4F6A-9C4C-FB3E86F3CB8D}" dt="2026-02-12T15:48:46.356" v="135" actId="1076"/>
          <ac:spMkLst>
            <pc:docMk/>
            <pc:sldMk cId="3326781402" sldId="300"/>
            <ac:spMk id="2" creationId="{3576A4BA-EFBD-7114-84D1-1729150E1457}"/>
          </ac:spMkLst>
        </pc:spChg>
        <pc:spChg chg="mod ord">
          <ac:chgData name="Einar Jordanger" userId="aa49fad3-a1d7-44f5-bd70-4aaae0778025" providerId="ADAL" clId="{2F539B84-7BF5-4F6A-9C4C-FB3E86F3CB8D}" dt="2026-02-12T15:48:50.817" v="136" actId="14100"/>
          <ac:spMkLst>
            <pc:docMk/>
            <pc:sldMk cId="3326781402" sldId="300"/>
            <ac:spMk id="16" creationId="{9B661906-14B1-17AF-CC4C-70BED904E5B2}"/>
          </ac:spMkLst>
        </pc:spChg>
        <pc:picChg chg="mod">
          <ac:chgData name="Einar Jordanger" userId="aa49fad3-a1d7-44f5-bd70-4aaae0778025" providerId="ADAL" clId="{2F539B84-7BF5-4F6A-9C4C-FB3E86F3CB8D}" dt="2026-02-12T15:48:58.535" v="162" actId="1035"/>
          <ac:picMkLst>
            <pc:docMk/>
            <pc:sldMk cId="3326781402" sldId="300"/>
            <ac:picMk id="15" creationId="{6C932154-DD39-4E9A-185B-D38E5D43831B}"/>
          </ac:picMkLst>
        </pc:picChg>
      </pc:sldChg>
      <pc:sldChg chg="addSp delSp modSp add mod ord delAnim">
        <pc:chgData name="Einar Jordanger" userId="aa49fad3-a1d7-44f5-bd70-4aaae0778025" providerId="ADAL" clId="{2F539B84-7BF5-4F6A-9C4C-FB3E86F3CB8D}" dt="2026-02-12T16:22:51.653" v="835" actId="14100"/>
        <pc:sldMkLst>
          <pc:docMk/>
          <pc:sldMk cId="589581528" sldId="301"/>
        </pc:sldMkLst>
        <pc:spChg chg="add mod">
          <ac:chgData name="Einar Jordanger" userId="aa49fad3-a1d7-44f5-bd70-4aaae0778025" providerId="ADAL" clId="{2F539B84-7BF5-4F6A-9C4C-FB3E86F3CB8D}" dt="2026-02-12T16:19:52.918" v="672" actId="20577"/>
          <ac:spMkLst>
            <pc:docMk/>
            <pc:sldMk cId="589581528" sldId="301"/>
            <ac:spMk id="2" creationId="{01FCA973-E904-B1CB-9846-48DBFD3AAB29}"/>
          </ac:spMkLst>
        </pc:spChg>
        <pc:spChg chg="mod">
          <ac:chgData name="Einar Jordanger" userId="aa49fad3-a1d7-44f5-bd70-4aaae0778025" providerId="ADAL" clId="{2F539B84-7BF5-4F6A-9C4C-FB3E86F3CB8D}" dt="2026-02-12T16:20:28.694" v="673" actId="207"/>
          <ac:spMkLst>
            <pc:docMk/>
            <pc:sldMk cId="589581528" sldId="301"/>
            <ac:spMk id="13" creationId="{224AE2AC-B02B-946A-0004-76F6960E14C7}"/>
          </ac:spMkLst>
        </pc:spChg>
        <pc:picChg chg="add mod">
          <ac:chgData name="Einar Jordanger" userId="aa49fad3-a1d7-44f5-bd70-4aaae0778025" providerId="ADAL" clId="{2F539B84-7BF5-4F6A-9C4C-FB3E86F3CB8D}" dt="2026-02-12T16:22:19.011" v="766" actId="1037"/>
          <ac:picMkLst>
            <pc:docMk/>
            <pc:sldMk cId="589581528" sldId="301"/>
            <ac:picMk id="18" creationId="{16F0BFFE-33A6-6A8E-9521-E82FA0F70ABD}"/>
          </ac:picMkLst>
        </pc:picChg>
        <pc:picChg chg="add mod">
          <ac:chgData name="Einar Jordanger" userId="aa49fad3-a1d7-44f5-bd70-4aaae0778025" providerId="ADAL" clId="{2F539B84-7BF5-4F6A-9C4C-FB3E86F3CB8D}" dt="2026-02-12T16:22:51.653" v="835" actId="14100"/>
          <ac:picMkLst>
            <pc:docMk/>
            <pc:sldMk cId="589581528" sldId="301"/>
            <ac:picMk id="20" creationId="{59712561-4599-870E-123A-299014CBE70B}"/>
          </ac:picMkLst>
        </pc:picChg>
      </pc:sldChg>
      <pc:sldChg chg="addSp delSp modSp add mod">
        <pc:chgData name="Einar Jordanger" userId="aa49fad3-a1d7-44f5-bd70-4aaae0778025" providerId="ADAL" clId="{2F539B84-7BF5-4F6A-9C4C-FB3E86F3CB8D}" dt="2026-02-12T16:03:50.293" v="544" actId="1076"/>
        <pc:sldMkLst>
          <pc:docMk/>
          <pc:sldMk cId="3064871199" sldId="302"/>
        </pc:sldMkLst>
        <pc:spChg chg="mod">
          <ac:chgData name="Einar Jordanger" userId="aa49fad3-a1d7-44f5-bd70-4aaae0778025" providerId="ADAL" clId="{2F539B84-7BF5-4F6A-9C4C-FB3E86F3CB8D}" dt="2026-02-12T16:02:29.554" v="540" actId="20577"/>
          <ac:spMkLst>
            <pc:docMk/>
            <pc:sldMk cId="3064871199" sldId="302"/>
            <ac:spMk id="2" creationId="{6970E4E8-D8B0-E77F-490C-EA7C2EB73ACE}"/>
          </ac:spMkLst>
        </pc:spChg>
        <pc:spChg chg="mod">
          <ac:chgData name="Einar Jordanger" userId="aa49fad3-a1d7-44f5-bd70-4aaae0778025" providerId="ADAL" clId="{2F539B84-7BF5-4F6A-9C4C-FB3E86F3CB8D}" dt="2026-02-12T16:01:22.203" v="519" actId="14100"/>
          <ac:spMkLst>
            <pc:docMk/>
            <pc:sldMk cId="3064871199" sldId="302"/>
            <ac:spMk id="13" creationId="{BA35EF10-A8A3-58E5-427E-B4DE808618F2}"/>
          </ac:spMkLst>
        </pc:spChg>
        <pc:picChg chg="add mod">
          <ac:chgData name="Einar Jordanger" userId="aa49fad3-a1d7-44f5-bd70-4aaae0778025" providerId="ADAL" clId="{2F539B84-7BF5-4F6A-9C4C-FB3E86F3CB8D}" dt="2026-02-12T16:03:50.293" v="544" actId="1076"/>
          <ac:picMkLst>
            <pc:docMk/>
            <pc:sldMk cId="3064871199" sldId="302"/>
            <ac:picMk id="4" creationId="{B82E7E34-1716-AC20-03D4-969E8B611785}"/>
          </ac:picMkLst>
        </pc:picChg>
      </pc:sldChg>
      <pc:sldChg chg="addSp delSp modSp add mod">
        <pc:chgData name="Einar Jordanger" userId="aa49fad3-a1d7-44f5-bd70-4aaae0778025" providerId="ADAL" clId="{2F539B84-7BF5-4F6A-9C4C-FB3E86F3CB8D}" dt="2026-02-12T16:04:58.475" v="548"/>
        <pc:sldMkLst>
          <pc:docMk/>
          <pc:sldMk cId="4284567361" sldId="303"/>
        </pc:sldMkLst>
        <pc:picChg chg="add mod">
          <ac:chgData name="Einar Jordanger" userId="aa49fad3-a1d7-44f5-bd70-4aaae0778025" providerId="ADAL" clId="{2F539B84-7BF5-4F6A-9C4C-FB3E86F3CB8D}" dt="2026-02-12T16:04:58.475" v="548"/>
          <ac:picMkLst>
            <pc:docMk/>
            <pc:sldMk cId="4284567361" sldId="303"/>
            <ac:picMk id="7" creationId="{D7104644-DF7F-791C-E6A0-8C0B59FD177C}"/>
          </ac:picMkLst>
        </pc:picChg>
      </pc:sldChg>
      <pc:sldChg chg="addSp delSp modSp add mod ord">
        <pc:chgData name="Einar Jordanger" userId="aa49fad3-a1d7-44f5-bd70-4aaae0778025" providerId="ADAL" clId="{2F539B84-7BF5-4F6A-9C4C-FB3E86F3CB8D}" dt="2026-02-12T16:12:27.871" v="608" actId="1076"/>
        <pc:sldMkLst>
          <pc:docMk/>
          <pc:sldMk cId="3146092380" sldId="304"/>
        </pc:sldMkLst>
        <pc:spChg chg="mod">
          <ac:chgData name="Einar Jordanger" userId="aa49fad3-a1d7-44f5-bd70-4aaae0778025" providerId="ADAL" clId="{2F539B84-7BF5-4F6A-9C4C-FB3E86F3CB8D}" dt="2026-02-12T16:11:37.684" v="602" actId="20577"/>
          <ac:spMkLst>
            <pc:docMk/>
            <pc:sldMk cId="3146092380" sldId="304"/>
            <ac:spMk id="2" creationId="{07EA0679-4C36-F72E-56AE-2B0AF8FC0838}"/>
          </ac:spMkLst>
        </pc:spChg>
        <pc:picChg chg="add mod">
          <ac:chgData name="Einar Jordanger" userId="aa49fad3-a1d7-44f5-bd70-4aaae0778025" providerId="ADAL" clId="{2F539B84-7BF5-4F6A-9C4C-FB3E86F3CB8D}" dt="2026-02-12T16:12:07.110" v="606" actId="1076"/>
          <ac:picMkLst>
            <pc:docMk/>
            <pc:sldMk cId="3146092380" sldId="304"/>
            <ac:picMk id="3" creationId="{7D6DBAE6-F19B-5004-B3AD-C5AFE4C019B0}"/>
          </ac:picMkLst>
        </pc:picChg>
        <pc:picChg chg="add mod">
          <ac:chgData name="Einar Jordanger" userId="aa49fad3-a1d7-44f5-bd70-4aaae0778025" providerId="ADAL" clId="{2F539B84-7BF5-4F6A-9C4C-FB3E86F3CB8D}" dt="2026-02-12T16:12:27.871" v="608" actId="1076"/>
          <ac:picMkLst>
            <pc:docMk/>
            <pc:sldMk cId="3146092380" sldId="304"/>
            <ac:picMk id="4" creationId="{ADEBD697-B5F1-D9E2-75B4-E07AE9569002}"/>
          </ac:picMkLst>
        </pc:picChg>
      </pc:sldChg>
      <pc:sldChg chg="add">
        <pc:chgData name="Einar Jordanger" userId="aa49fad3-a1d7-44f5-bd70-4aaae0778025" providerId="ADAL" clId="{2F539B84-7BF5-4F6A-9C4C-FB3E86F3CB8D}" dt="2026-02-12T16:19:33.322" v="650"/>
        <pc:sldMkLst>
          <pc:docMk/>
          <pc:sldMk cId="2229128977" sldId="305"/>
        </pc:sldMkLst>
      </pc:sldChg>
      <pc:sldChg chg="addSp delSp modSp add mod">
        <pc:chgData name="Einar Jordanger" userId="aa49fad3-a1d7-44f5-bd70-4aaae0778025" providerId="ADAL" clId="{2F539B84-7BF5-4F6A-9C4C-FB3E86F3CB8D}" dt="2026-02-14T11:41:53.731" v="842" actId="14100"/>
        <pc:sldMkLst>
          <pc:docMk/>
          <pc:sldMk cId="1791241561" sldId="306"/>
        </pc:sldMkLst>
        <pc:picChg chg="add mod">
          <ac:chgData name="Einar Jordanger" userId="aa49fad3-a1d7-44f5-bd70-4aaae0778025" providerId="ADAL" clId="{2F539B84-7BF5-4F6A-9C4C-FB3E86F3CB8D}" dt="2026-02-14T11:41:53.731" v="842" actId="14100"/>
          <ac:picMkLst>
            <pc:docMk/>
            <pc:sldMk cId="1791241561" sldId="306"/>
            <ac:picMk id="7" creationId="{B6A805A4-87EF-F3F6-3BF3-0D8DC00CC3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0FA224-67A4-4144-BD56-56E97D7656B5}" type="datetimeFigureOut">
              <a:rPr lang="nb-NO" smtClean="0"/>
              <a:t>23.02.2026</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926AF-FCE7-4466-9CAF-0113E5928C1C}" type="slidenum">
              <a:rPr lang="nb-NO" smtClean="0"/>
              <a:t>‹#›</a:t>
            </a:fld>
            <a:endParaRPr lang="nb-NO"/>
          </a:p>
        </p:txBody>
      </p:sp>
    </p:spTree>
    <p:extLst>
      <p:ext uri="{BB962C8B-B14F-4D97-AF65-F5344CB8AC3E}">
        <p14:creationId xmlns:p14="http://schemas.microsoft.com/office/powerpoint/2010/main" val="3198280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4F8C-10EB-4555-BC0D-9914574902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1134F335-B896-4CE7-9DBE-352CE35BE2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AB190CB6-4FCA-4E33-8C14-0DD6F2DD52E0}"/>
              </a:ext>
            </a:extLst>
          </p:cNvPr>
          <p:cNvSpPr>
            <a:spLocks noGrp="1"/>
          </p:cNvSpPr>
          <p:nvPr>
            <p:ph type="dt" sz="half" idx="10"/>
          </p:nvPr>
        </p:nvSpPr>
        <p:spPr/>
        <p:txBody>
          <a:bodyPr/>
          <a:lstStyle/>
          <a:p>
            <a:r>
              <a:rPr lang="nb-NO" dirty="0"/>
              <a:t>16.05.2022</a:t>
            </a:r>
          </a:p>
        </p:txBody>
      </p:sp>
      <p:sp>
        <p:nvSpPr>
          <p:cNvPr id="5" name="Footer Placeholder 4">
            <a:extLst>
              <a:ext uri="{FF2B5EF4-FFF2-40B4-BE49-F238E27FC236}">
                <a16:creationId xmlns:a16="http://schemas.microsoft.com/office/drawing/2014/main" id="{2BA7ADD2-A5AF-4523-86BB-9204A04C195A}"/>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628D7461-BDBD-4C6E-B5C7-1D5157005C10}"/>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2457468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3D615-A392-4368-AA7F-3B0DDA3A058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B71B60AD-6FF0-4EB3-B905-02595D6861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68B1EA4-3A67-45D4-A1C7-9BDDAC374A97}"/>
              </a:ext>
            </a:extLst>
          </p:cNvPr>
          <p:cNvSpPr>
            <a:spLocks noGrp="1"/>
          </p:cNvSpPr>
          <p:nvPr>
            <p:ph type="dt" sz="half" idx="10"/>
          </p:nvPr>
        </p:nvSpPr>
        <p:spPr/>
        <p:txBody>
          <a:bodyPr/>
          <a:lstStyle/>
          <a:p>
            <a:r>
              <a:rPr lang="nb-NO" dirty="0"/>
              <a:t>16.05.2022</a:t>
            </a:r>
          </a:p>
        </p:txBody>
      </p:sp>
      <p:sp>
        <p:nvSpPr>
          <p:cNvPr id="5" name="Footer Placeholder 4">
            <a:extLst>
              <a:ext uri="{FF2B5EF4-FFF2-40B4-BE49-F238E27FC236}">
                <a16:creationId xmlns:a16="http://schemas.microsoft.com/office/drawing/2014/main" id="{C2E6D329-A10A-49AC-9E5B-232648060C60}"/>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59A205AD-3EE6-474D-AB7A-D8F20C114848}"/>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480046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F3449-5AAF-44C4-9569-6DFD7DA123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41316C61-A58A-4FFD-B2B0-928416C573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DF9408-3663-4C33-BDBE-A099C3785299}"/>
              </a:ext>
            </a:extLst>
          </p:cNvPr>
          <p:cNvSpPr>
            <a:spLocks noGrp="1"/>
          </p:cNvSpPr>
          <p:nvPr>
            <p:ph type="dt" sz="half" idx="10"/>
          </p:nvPr>
        </p:nvSpPr>
        <p:spPr/>
        <p:txBody>
          <a:bodyPr/>
          <a:lstStyle/>
          <a:p>
            <a:r>
              <a:rPr lang="nb-NO" dirty="0"/>
              <a:t>16.05.2022</a:t>
            </a:r>
          </a:p>
        </p:txBody>
      </p:sp>
      <p:sp>
        <p:nvSpPr>
          <p:cNvPr id="5" name="Footer Placeholder 4">
            <a:extLst>
              <a:ext uri="{FF2B5EF4-FFF2-40B4-BE49-F238E27FC236}">
                <a16:creationId xmlns:a16="http://schemas.microsoft.com/office/drawing/2014/main" id="{6F5332CE-7DEA-4EAF-A9D9-64A778CA763F}"/>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B2B0395A-BDAB-4F9C-B868-9CFAF8609E26}"/>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2813913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317E-5D65-4BE0-ACD2-8919E46FCC3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774035D8-84C7-42FE-8C99-6160752DEC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AAC07A9E-3F03-4F03-9BA5-7A6660B194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267B69DD-DBBE-464B-AAC0-AAC359ABC59A}"/>
              </a:ext>
            </a:extLst>
          </p:cNvPr>
          <p:cNvSpPr>
            <a:spLocks noGrp="1"/>
          </p:cNvSpPr>
          <p:nvPr>
            <p:ph type="dt" sz="half" idx="10"/>
          </p:nvPr>
        </p:nvSpPr>
        <p:spPr/>
        <p:txBody>
          <a:bodyPr/>
          <a:lstStyle/>
          <a:p>
            <a:r>
              <a:rPr lang="nb-NO" dirty="0"/>
              <a:t>16.05.2022</a:t>
            </a:r>
          </a:p>
        </p:txBody>
      </p:sp>
      <p:sp>
        <p:nvSpPr>
          <p:cNvPr id="6" name="Footer Placeholder 5">
            <a:extLst>
              <a:ext uri="{FF2B5EF4-FFF2-40B4-BE49-F238E27FC236}">
                <a16:creationId xmlns:a16="http://schemas.microsoft.com/office/drawing/2014/main" id="{57C5DD74-0C14-462A-95D2-E8EF11D59899}"/>
              </a:ext>
            </a:extLst>
          </p:cNvPr>
          <p:cNvSpPr>
            <a:spLocks noGrp="1"/>
          </p:cNvSpPr>
          <p:nvPr>
            <p:ph type="ftr" sz="quarter" idx="11"/>
          </p:nvPr>
        </p:nvSpPr>
        <p:spPr/>
        <p:txBody>
          <a:bodyPr/>
          <a:lstStyle/>
          <a:p>
            <a:r>
              <a:rPr lang="nb-NO"/>
              <a:t>TIRK medlemsmøte</a:t>
            </a:r>
          </a:p>
        </p:txBody>
      </p:sp>
      <p:sp>
        <p:nvSpPr>
          <p:cNvPr id="7" name="Slide Number Placeholder 6">
            <a:extLst>
              <a:ext uri="{FF2B5EF4-FFF2-40B4-BE49-F238E27FC236}">
                <a16:creationId xmlns:a16="http://schemas.microsoft.com/office/drawing/2014/main" id="{5F92EF0E-5BB9-4149-980C-56975C31752B}"/>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3490131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12FD6-69C9-4F75-9508-3F4739431BD9}"/>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C1CCE5D-E840-4E4A-A471-C35065FE90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1A5463-ADA4-4DE5-BB31-8FA262A64A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8B2397D1-DDA0-4194-AC67-8879B2DC2C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3C28FF-59E2-4F33-89CC-DB1FA30D02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944BD204-2FF7-47E8-BF24-3A0BFDE24699}"/>
              </a:ext>
            </a:extLst>
          </p:cNvPr>
          <p:cNvSpPr>
            <a:spLocks noGrp="1"/>
          </p:cNvSpPr>
          <p:nvPr>
            <p:ph type="dt" sz="half" idx="10"/>
          </p:nvPr>
        </p:nvSpPr>
        <p:spPr/>
        <p:txBody>
          <a:bodyPr/>
          <a:lstStyle/>
          <a:p>
            <a:r>
              <a:rPr lang="nb-NO" dirty="0"/>
              <a:t>16.05.2022</a:t>
            </a:r>
          </a:p>
        </p:txBody>
      </p:sp>
      <p:sp>
        <p:nvSpPr>
          <p:cNvPr id="8" name="Footer Placeholder 7">
            <a:extLst>
              <a:ext uri="{FF2B5EF4-FFF2-40B4-BE49-F238E27FC236}">
                <a16:creationId xmlns:a16="http://schemas.microsoft.com/office/drawing/2014/main" id="{30863CC3-86A1-454E-BF1A-459D5F234B3F}"/>
              </a:ext>
            </a:extLst>
          </p:cNvPr>
          <p:cNvSpPr>
            <a:spLocks noGrp="1"/>
          </p:cNvSpPr>
          <p:nvPr>
            <p:ph type="ftr" sz="quarter" idx="11"/>
          </p:nvPr>
        </p:nvSpPr>
        <p:spPr/>
        <p:txBody>
          <a:bodyPr/>
          <a:lstStyle/>
          <a:p>
            <a:r>
              <a:rPr lang="nb-NO"/>
              <a:t>TIRK medlemsmøte</a:t>
            </a:r>
          </a:p>
        </p:txBody>
      </p:sp>
      <p:sp>
        <p:nvSpPr>
          <p:cNvPr id="9" name="Slide Number Placeholder 8">
            <a:extLst>
              <a:ext uri="{FF2B5EF4-FFF2-40B4-BE49-F238E27FC236}">
                <a16:creationId xmlns:a16="http://schemas.microsoft.com/office/drawing/2014/main" id="{037668FD-3153-4978-98E5-4020BD516DCF}"/>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229661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1A78-9A55-4661-A727-E22BDF433E1D}"/>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839E6FF8-F4FA-48DF-B804-B349BED526FF}"/>
              </a:ext>
            </a:extLst>
          </p:cNvPr>
          <p:cNvSpPr>
            <a:spLocks noGrp="1"/>
          </p:cNvSpPr>
          <p:nvPr>
            <p:ph type="dt" sz="half" idx="10"/>
          </p:nvPr>
        </p:nvSpPr>
        <p:spPr/>
        <p:txBody>
          <a:bodyPr/>
          <a:lstStyle/>
          <a:p>
            <a:r>
              <a:rPr lang="nb-NO" dirty="0"/>
              <a:t>16.05.2022</a:t>
            </a:r>
          </a:p>
        </p:txBody>
      </p:sp>
      <p:sp>
        <p:nvSpPr>
          <p:cNvPr id="4" name="Footer Placeholder 3">
            <a:extLst>
              <a:ext uri="{FF2B5EF4-FFF2-40B4-BE49-F238E27FC236}">
                <a16:creationId xmlns:a16="http://schemas.microsoft.com/office/drawing/2014/main" id="{6EFB0547-31E9-4D1C-89E8-3CCB23DC8E50}"/>
              </a:ext>
            </a:extLst>
          </p:cNvPr>
          <p:cNvSpPr>
            <a:spLocks noGrp="1"/>
          </p:cNvSpPr>
          <p:nvPr>
            <p:ph type="ftr" sz="quarter" idx="11"/>
          </p:nvPr>
        </p:nvSpPr>
        <p:spPr/>
        <p:txBody>
          <a:bodyPr/>
          <a:lstStyle/>
          <a:p>
            <a:r>
              <a:rPr lang="nb-NO"/>
              <a:t>TIRK medlemsmøte</a:t>
            </a:r>
          </a:p>
        </p:txBody>
      </p:sp>
      <p:sp>
        <p:nvSpPr>
          <p:cNvPr id="5" name="Slide Number Placeholder 4">
            <a:extLst>
              <a:ext uri="{FF2B5EF4-FFF2-40B4-BE49-F238E27FC236}">
                <a16:creationId xmlns:a16="http://schemas.microsoft.com/office/drawing/2014/main" id="{655F3D35-CD93-46AF-9D0E-7E9DA689C297}"/>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420623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7EE440-C67D-4BE8-A022-C3562188403F}"/>
              </a:ext>
            </a:extLst>
          </p:cNvPr>
          <p:cNvSpPr>
            <a:spLocks noGrp="1"/>
          </p:cNvSpPr>
          <p:nvPr>
            <p:ph type="dt" sz="half" idx="10"/>
          </p:nvPr>
        </p:nvSpPr>
        <p:spPr/>
        <p:txBody>
          <a:bodyPr/>
          <a:lstStyle/>
          <a:p>
            <a:r>
              <a:rPr lang="nb-NO" dirty="0"/>
              <a:t>16.05.2022</a:t>
            </a:r>
          </a:p>
        </p:txBody>
      </p:sp>
      <p:sp>
        <p:nvSpPr>
          <p:cNvPr id="3" name="Footer Placeholder 2">
            <a:extLst>
              <a:ext uri="{FF2B5EF4-FFF2-40B4-BE49-F238E27FC236}">
                <a16:creationId xmlns:a16="http://schemas.microsoft.com/office/drawing/2014/main" id="{1AC41A0D-45D4-4B3D-A7BB-D079DEE55B36}"/>
              </a:ext>
            </a:extLst>
          </p:cNvPr>
          <p:cNvSpPr>
            <a:spLocks noGrp="1"/>
          </p:cNvSpPr>
          <p:nvPr>
            <p:ph type="ftr" sz="quarter" idx="11"/>
          </p:nvPr>
        </p:nvSpPr>
        <p:spPr/>
        <p:txBody>
          <a:bodyPr/>
          <a:lstStyle/>
          <a:p>
            <a:r>
              <a:rPr lang="nb-NO"/>
              <a:t>TIRK medlemsmøte</a:t>
            </a:r>
          </a:p>
        </p:txBody>
      </p:sp>
      <p:sp>
        <p:nvSpPr>
          <p:cNvPr id="4" name="Slide Number Placeholder 3">
            <a:extLst>
              <a:ext uri="{FF2B5EF4-FFF2-40B4-BE49-F238E27FC236}">
                <a16:creationId xmlns:a16="http://schemas.microsoft.com/office/drawing/2014/main" id="{626FDAFB-1516-4E76-880F-0A7E081B1574}"/>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18733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9B6BF-9D30-4248-8CFA-1A4E43B69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D8B60B33-6755-42A9-A148-B47F1F010B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4556D060-5A9B-4381-827D-D0441190A7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DAEBE7-866F-47B6-BF4D-8A182B596244}"/>
              </a:ext>
            </a:extLst>
          </p:cNvPr>
          <p:cNvSpPr>
            <a:spLocks noGrp="1"/>
          </p:cNvSpPr>
          <p:nvPr>
            <p:ph type="dt" sz="half" idx="10"/>
          </p:nvPr>
        </p:nvSpPr>
        <p:spPr/>
        <p:txBody>
          <a:bodyPr/>
          <a:lstStyle/>
          <a:p>
            <a:r>
              <a:rPr lang="nb-NO" dirty="0"/>
              <a:t>16.05.2022</a:t>
            </a:r>
          </a:p>
        </p:txBody>
      </p:sp>
      <p:sp>
        <p:nvSpPr>
          <p:cNvPr id="6" name="Footer Placeholder 5">
            <a:extLst>
              <a:ext uri="{FF2B5EF4-FFF2-40B4-BE49-F238E27FC236}">
                <a16:creationId xmlns:a16="http://schemas.microsoft.com/office/drawing/2014/main" id="{ABC5C809-D07F-4AF4-8276-58795A767271}"/>
              </a:ext>
            </a:extLst>
          </p:cNvPr>
          <p:cNvSpPr>
            <a:spLocks noGrp="1"/>
          </p:cNvSpPr>
          <p:nvPr>
            <p:ph type="ftr" sz="quarter" idx="11"/>
          </p:nvPr>
        </p:nvSpPr>
        <p:spPr/>
        <p:txBody>
          <a:bodyPr/>
          <a:lstStyle/>
          <a:p>
            <a:r>
              <a:rPr lang="nb-NO"/>
              <a:t>TIRK medlemsmøte</a:t>
            </a:r>
          </a:p>
        </p:txBody>
      </p:sp>
      <p:sp>
        <p:nvSpPr>
          <p:cNvPr id="7" name="Slide Number Placeholder 6">
            <a:extLst>
              <a:ext uri="{FF2B5EF4-FFF2-40B4-BE49-F238E27FC236}">
                <a16:creationId xmlns:a16="http://schemas.microsoft.com/office/drawing/2014/main" id="{9D4248D3-AD3F-4774-99AD-86A66646733C}"/>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2866366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F3E7-BD05-444A-9A42-C51A3906F7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50B457BE-3B2B-4971-9F5E-463CC9B450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C2D195F7-4577-4396-A461-069B406EF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79380A-25E8-4F2B-A41F-33BEE61C3B2B}"/>
              </a:ext>
            </a:extLst>
          </p:cNvPr>
          <p:cNvSpPr>
            <a:spLocks noGrp="1"/>
          </p:cNvSpPr>
          <p:nvPr>
            <p:ph type="dt" sz="half" idx="10"/>
          </p:nvPr>
        </p:nvSpPr>
        <p:spPr/>
        <p:txBody>
          <a:bodyPr/>
          <a:lstStyle/>
          <a:p>
            <a:r>
              <a:rPr lang="nb-NO" dirty="0"/>
              <a:t>16.05.2022</a:t>
            </a:r>
          </a:p>
        </p:txBody>
      </p:sp>
      <p:sp>
        <p:nvSpPr>
          <p:cNvPr id="6" name="Footer Placeholder 5">
            <a:extLst>
              <a:ext uri="{FF2B5EF4-FFF2-40B4-BE49-F238E27FC236}">
                <a16:creationId xmlns:a16="http://schemas.microsoft.com/office/drawing/2014/main" id="{B259CD91-8DA7-4CE5-82B1-F782A923C7D5}"/>
              </a:ext>
            </a:extLst>
          </p:cNvPr>
          <p:cNvSpPr>
            <a:spLocks noGrp="1"/>
          </p:cNvSpPr>
          <p:nvPr>
            <p:ph type="ftr" sz="quarter" idx="11"/>
          </p:nvPr>
        </p:nvSpPr>
        <p:spPr/>
        <p:txBody>
          <a:bodyPr/>
          <a:lstStyle/>
          <a:p>
            <a:r>
              <a:rPr lang="nb-NO"/>
              <a:t>TIRK medlemsmøte</a:t>
            </a:r>
          </a:p>
        </p:txBody>
      </p:sp>
      <p:sp>
        <p:nvSpPr>
          <p:cNvPr id="7" name="Slide Number Placeholder 6">
            <a:extLst>
              <a:ext uri="{FF2B5EF4-FFF2-40B4-BE49-F238E27FC236}">
                <a16:creationId xmlns:a16="http://schemas.microsoft.com/office/drawing/2014/main" id="{C3B08819-AAD8-4F30-B208-587DE8E2327C}"/>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852168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5280-31DC-4B5C-BCF6-197D6CB75BEF}"/>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944ADDD9-B32A-4017-A18C-BD2A97C964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2D6D995-74C1-4CF9-A432-C90F20F3F6CC}"/>
              </a:ext>
            </a:extLst>
          </p:cNvPr>
          <p:cNvSpPr>
            <a:spLocks noGrp="1"/>
          </p:cNvSpPr>
          <p:nvPr>
            <p:ph type="dt" sz="half" idx="10"/>
          </p:nvPr>
        </p:nvSpPr>
        <p:spPr/>
        <p:txBody>
          <a:bodyPr/>
          <a:lstStyle/>
          <a:p>
            <a:r>
              <a:rPr lang="nb-NO" dirty="0"/>
              <a:t>16.05.2022</a:t>
            </a:r>
          </a:p>
        </p:txBody>
      </p:sp>
      <p:sp>
        <p:nvSpPr>
          <p:cNvPr id="5" name="Footer Placeholder 4">
            <a:extLst>
              <a:ext uri="{FF2B5EF4-FFF2-40B4-BE49-F238E27FC236}">
                <a16:creationId xmlns:a16="http://schemas.microsoft.com/office/drawing/2014/main" id="{4E39F036-C275-42F6-862C-6F66B4801BE7}"/>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4D78B4DD-C7F0-4E02-A762-E154AB9379B9}"/>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216340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69E53A-109F-45C6-AC58-B93BCFC450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EE2E9303-77A9-48D0-B2C7-77046E808E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A58475D-FCF7-4951-9C7C-A16F2D02566D}"/>
              </a:ext>
            </a:extLst>
          </p:cNvPr>
          <p:cNvSpPr>
            <a:spLocks noGrp="1"/>
          </p:cNvSpPr>
          <p:nvPr>
            <p:ph type="dt" sz="half" idx="10"/>
          </p:nvPr>
        </p:nvSpPr>
        <p:spPr/>
        <p:txBody>
          <a:bodyPr/>
          <a:lstStyle/>
          <a:p>
            <a:r>
              <a:rPr lang="nb-NO" dirty="0"/>
              <a:t>16.05.2022</a:t>
            </a:r>
          </a:p>
        </p:txBody>
      </p:sp>
      <p:sp>
        <p:nvSpPr>
          <p:cNvPr id="5" name="Footer Placeholder 4">
            <a:extLst>
              <a:ext uri="{FF2B5EF4-FFF2-40B4-BE49-F238E27FC236}">
                <a16:creationId xmlns:a16="http://schemas.microsoft.com/office/drawing/2014/main" id="{29898BB0-9018-4206-947B-550E521BCE61}"/>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332C93D6-0441-4419-9FAD-C9704F3F5B4D}"/>
              </a:ext>
            </a:extLst>
          </p:cNvPr>
          <p:cNvSpPr>
            <a:spLocks noGrp="1"/>
          </p:cNvSpPr>
          <p:nvPr>
            <p:ph type="sldNum" sz="quarter" idx="12"/>
          </p:nvPr>
        </p:nvSpPr>
        <p:spPr/>
        <p:txBody>
          <a:bodyPr/>
          <a:lstStyle/>
          <a:p>
            <a:fld id="{2D2A417D-6291-4C64-8743-C8A3AE02074F}" type="slidenum">
              <a:rPr lang="nb-NO" smtClean="0"/>
              <a:t>‹#›</a:t>
            </a:fld>
            <a:endParaRPr lang="nb-NO"/>
          </a:p>
        </p:txBody>
      </p:sp>
    </p:spTree>
    <p:extLst>
      <p:ext uri="{BB962C8B-B14F-4D97-AF65-F5344CB8AC3E}">
        <p14:creationId xmlns:p14="http://schemas.microsoft.com/office/powerpoint/2010/main" val="1656624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64AEA6-6B5F-456C-A795-36CA368E99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70E9CE5E-4835-41B4-AEB6-85FF71E0C2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5F71F05-92DB-4296-BCD7-7E0E868593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b-NO" dirty="0"/>
              <a:t>16.05.2022</a:t>
            </a:r>
          </a:p>
        </p:txBody>
      </p:sp>
      <p:sp>
        <p:nvSpPr>
          <p:cNvPr id="5" name="Footer Placeholder 4">
            <a:extLst>
              <a:ext uri="{FF2B5EF4-FFF2-40B4-BE49-F238E27FC236}">
                <a16:creationId xmlns:a16="http://schemas.microsoft.com/office/drawing/2014/main" id="{C9C467CB-25DC-466F-958A-8E89FE1F5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TIRK medlemsmøte</a:t>
            </a:r>
          </a:p>
        </p:txBody>
      </p:sp>
      <p:sp>
        <p:nvSpPr>
          <p:cNvPr id="6" name="Slide Number Placeholder 5">
            <a:extLst>
              <a:ext uri="{FF2B5EF4-FFF2-40B4-BE49-F238E27FC236}">
                <a16:creationId xmlns:a16="http://schemas.microsoft.com/office/drawing/2014/main" id="{9EE0ABB8-75EB-46DD-9DD7-AAB30637A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A417D-6291-4C64-8743-C8A3AE02074F}" type="slidenum">
              <a:rPr lang="nb-NO" smtClean="0"/>
              <a:t>‹#›</a:t>
            </a:fld>
            <a:endParaRPr lang="nb-NO"/>
          </a:p>
        </p:txBody>
      </p:sp>
    </p:spTree>
    <p:extLst>
      <p:ext uri="{BB962C8B-B14F-4D97-AF65-F5344CB8AC3E}">
        <p14:creationId xmlns:p14="http://schemas.microsoft.com/office/powerpoint/2010/main" val="1078257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D526-A4C6-48F3-A279-76AE2F3AB2E3}"/>
              </a:ext>
            </a:extLst>
          </p:cNvPr>
          <p:cNvSpPr>
            <a:spLocks noGrp="1"/>
          </p:cNvSpPr>
          <p:nvPr>
            <p:ph type="ctrTitle"/>
          </p:nvPr>
        </p:nvSpPr>
        <p:spPr/>
        <p:txBody>
          <a:bodyPr/>
          <a:lstStyle/>
          <a:p>
            <a:r>
              <a:rPr lang="nb-NO" dirty="0"/>
              <a:t>TIRK</a:t>
            </a:r>
            <a:br>
              <a:rPr lang="nb-NO" dirty="0"/>
            </a:br>
            <a:r>
              <a:rPr lang="nb-NO" dirty="0"/>
              <a:t>Ghana prosjekter</a:t>
            </a:r>
          </a:p>
        </p:txBody>
      </p:sp>
      <p:sp>
        <p:nvSpPr>
          <p:cNvPr id="3" name="Subtitle 2">
            <a:extLst>
              <a:ext uri="{FF2B5EF4-FFF2-40B4-BE49-F238E27FC236}">
                <a16:creationId xmlns:a16="http://schemas.microsoft.com/office/drawing/2014/main" id="{275A4794-7E54-4C3B-AC2F-B13398EBBA43}"/>
              </a:ext>
            </a:extLst>
          </p:cNvPr>
          <p:cNvSpPr>
            <a:spLocks noGrp="1"/>
          </p:cNvSpPr>
          <p:nvPr>
            <p:ph type="subTitle" idx="1"/>
          </p:nvPr>
        </p:nvSpPr>
        <p:spPr/>
        <p:txBody>
          <a:bodyPr/>
          <a:lstStyle/>
          <a:p>
            <a:endParaRPr lang="nb-NO"/>
          </a:p>
        </p:txBody>
      </p:sp>
      <p:sp>
        <p:nvSpPr>
          <p:cNvPr id="4" name="Date Placeholder 3">
            <a:extLst>
              <a:ext uri="{FF2B5EF4-FFF2-40B4-BE49-F238E27FC236}">
                <a16:creationId xmlns:a16="http://schemas.microsoft.com/office/drawing/2014/main" id="{0F782D63-28AC-433C-9893-74D9EF5CC015}"/>
              </a:ext>
            </a:extLst>
          </p:cNvPr>
          <p:cNvSpPr>
            <a:spLocks noGrp="1"/>
          </p:cNvSpPr>
          <p:nvPr>
            <p:ph type="dt" sz="half" idx="10"/>
          </p:nvPr>
        </p:nvSpPr>
        <p:spPr/>
        <p:txBody>
          <a:bodyPr/>
          <a:lstStyle/>
          <a:p>
            <a:r>
              <a:rPr lang="nb-NO" dirty="0"/>
              <a:t>16.02.2026</a:t>
            </a:r>
          </a:p>
        </p:txBody>
      </p:sp>
      <p:sp>
        <p:nvSpPr>
          <p:cNvPr id="5" name="Footer Placeholder 4">
            <a:extLst>
              <a:ext uri="{FF2B5EF4-FFF2-40B4-BE49-F238E27FC236}">
                <a16:creationId xmlns:a16="http://schemas.microsoft.com/office/drawing/2014/main" id="{9B74EE8C-0E7B-47FD-A7CA-4EC54917E4B5}"/>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6DDB6127-F1FF-4356-9FBF-7223EA0DB863}"/>
              </a:ext>
            </a:extLst>
          </p:cNvPr>
          <p:cNvSpPr>
            <a:spLocks noGrp="1"/>
          </p:cNvSpPr>
          <p:nvPr>
            <p:ph type="sldNum" sz="quarter" idx="12"/>
          </p:nvPr>
        </p:nvSpPr>
        <p:spPr/>
        <p:txBody>
          <a:bodyPr/>
          <a:lstStyle/>
          <a:p>
            <a:fld id="{2D2A417D-6291-4C64-8743-C8A3AE02074F}" type="slidenum">
              <a:rPr lang="nb-NO" smtClean="0"/>
              <a:t>1</a:t>
            </a:fld>
            <a:endParaRPr lang="nb-NO"/>
          </a:p>
        </p:txBody>
      </p:sp>
    </p:spTree>
    <p:extLst>
      <p:ext uri="{BB962C8B-B14F-4D97-AF65-F5344CB8AC3E}">
        <p14:creationId xmlns:p14="http://schemas.microsoft.com/office/powerpoint/2010/main" val="102324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7841-63E1-4B1D-B4A9-DEC5F0195958}"/>
              </a:ext>
            </a:extLst>
          </p:cNvPr>
          <p:cNvSpPr>
            <a:spLocks noGrp="1"/>
          </p:cNvSpPr>
          <p:nvPr>
            <p:ph type="title"/>
          </p:nvPr>
        </p:nvSpPr>
        <p:spPr>
          <a:xfrm>
            <a:off x="838200" y="365125"/>
            <a:ext cx="10515600" cy="604139"/>
          </a:xfrm>
        </p:spPr>
        <p:txBody>
          <a:bodyPr>
            <a:normAutofit fontScale="90000"/>
          </a:bodyPr>
          <a:lstStyle/>
          <a:p>
            <a:r>
              <a:rPr lang="nb-NO" b="1" dirty="0"/>
              <a:t>Oversikt </a:t>
            </a:r>
            <a:r>
              <a:rPr lang="nb-NO" sz="3600" b="1" dirty="0"/>
              <a:t>(under utarbeidelse)</a:t>
            </a:r>
          </a:p>
        </p:txBody>
      </p:sp>
      <p:graphicFrame>
        <p:nvGraphicFramePr>
          <p:cNvPr id="8" name="Content Placeholder 7">
            <a:extLst>
              <a:ext uri="{FF2B5EF4-FFF2-40B4-BE49-F238E27FC236}">
                <a16:creationId xmlns:a16="http://schemas.microsoft.com/office/drawing/2014/main" id="{65308B8E-581D-A8DE-51AD-CED83D423504}"/>
              </a:ext>
            </a:extLst>
          </p:cNvPr>
          <p:cNvGraphicFramePr>
            <a:graphicFrameLocks noGrp="1"/>
          </p:cNvGraphicFramePr>
          <p:nvPr>
            <p:ph idx="1"/>
            <p:extLst>
              <p:ext uri="{D42A27DB-BD31-4B8C-83A1-F6EECF244321}">
                <p14:modId xmlns:p14="http://schemas.microsoft.com/office/powerpoint/2010/main" val="1517757566"/>
              </p:ext>
            </p:extLst>
          </p:nvPr>
        </p:nvGraphicFramePr>
        <p:xfrm>
          <a:off x="3411952" y="969264"/>
          <a:ext cx="6149624" cy="5588002"/>
        </p:xfrm>
        <a:graphic>
          <a:graphicData uri="http://schemas.openxmlformats.org/drawingml/2006/table">
            <a:tbl>
              <a:tblPr/>
              <a:tblGrid>
                <a:gridCol w="780904">
                  <a:extLst>
                    <a:ext uri="{9D8B030D-6E8A-4147-A177-3AD203B41FA5}">
                      <a16:colId xmlns:a16="http://schemas.microsoft.com/office/drawing/2014/main" val="2511831237"/>
                    </a:ext>
                  </a:extLst>
                </a:gridCol>
                <a:gridCol w="3592162">
                  <a:extLst>
                    <a:ext uri="{9D8B030D-6E8A-4147-A177-3AD203B41FA5}">
                      <a16:colId xmlns:a16="http://schemas.microsoft.com/office/drawing/2014/main" val="1960940795"/>
                    </a:ext>
                  </a:extLst>
                </a:gridCol>
                <a:gridCol w="1776558">
                  <a:extLst>
                    <a:ext uri="{9D8B030D-6E8A-4147-A177-3AD203B41FA5}">
                      <a16:colId xmlns:a16="http://schemas.microsoft.com/office/drawing/2014/main" val="2138035513"/>
                    </a:ext>
                  </a:extLst>
                </a:gridCol>
              </a:tblGrid>
              <a:tr h="399143">
                <a:tc>
                  <a:txBody>
                    <a:bodyPr/>
                    <a:lstStyle/>
                    <a:p>
                      <a:pPr algn="r" fontAlgn="b">
                        <a:buNone/>
                      </a:pPr>
                      <a:r>
                        <a:rPr lang="en-GB" sz="2400" b="1" i="0" u="none" strike="noStrike">
                          <a:solidFill>
                            <a:srgbClr val="000000"/>
                          </a:solidFill>
                          <a:effectLst/>
                          <a:latin typeface="Calibri" panose="020F0502020204030204" pitchFamily="34" charset="0"/>
                        </a:rPr>
                        <a:t>År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EFF"/>
                    </a:solidFill>
                  </a:tcPr>
                </a:tc>
                <a:tc>
                  <a:txBody>
                    <a:bodyPr/>
                    <a:lstStyle/>
                    <a:p>
                      <a:pPr algn="l" fontAlgn="b">
                        <a:buNone/>
                      </a:pPr>
                      <a:r>
                        <a:rPr lang="en-GB" sz="2400" b="1" i="0" u="none" strike="noStrike" dirty="0">
                          <a:solidFill>
                            <a:srgbClr val="000000"/>
                          </a:solidFill>
                          <a:effectLst/>
                          <a:latin typeface="Calibri" panose="020F0502020204030204" pitchFamily="34" charset="0"/>
                        </a:rPr>
                        <a:t> </a:t>
                      </a:r>
                      <a:r>
                        <a:rPr lang="en-GB" sz="2400" b="1" i="0" u="none" strike="noStrike" dirty="0" err="1">
                          <a:solidFill>
                            <a:srgbClr val="000000"/>
                          </a:solidFill>
                          <a:effectLst/>
                          <a:latin typeface="Calibri" panose="020F0502020204030204" pitchFamily="34" charset="0"/>
                        </a:rPr>
                        <a:t>Prosjekt</a:t>
                      </a:r>
                      <a:endParaRPr lang="en-GB" sz="24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EFF"/>
                    </a:solidFill>
                  </a:tcPr>
                </a:tc>
                <a:tc>
                  <a:txBody>
                    <a:bodyPr/>
                    <a:lstStyle/>
                    <a:p>
                      <a:pPr algn="r" fontAlgn="b">
                        <a:buNone/>
                      </a:pPr>
                      <a:r>
                        <a:rPr lang="en-GB" sz="2400" b="1" i="0" u="none" strike="noStrike">
                          <a:solidFill>
                            <a:srgbClr val="000000"/>
                          </a:solidFill>
                          <a:effectLst/>
                          <a:latin typeface="Calibri" panose="020F0502020204030204" pitchFamily="34" charset="0"/>
                        </a:rPr>
                        <a:t>Støtte [NOK]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5EEFF"/>
                    </a:solidFill>
                  </a:tcPr>
                </a:tc>
                <a:extLst>
                  <a:ext uri="{0D108BD9-81ED-4DB2-BD59-A6C34878D82A}">
                    <a16:rowId xmlns:a16="http://schemas.microsoft.com/office/drawing/2014/main" val="2581270511"/>
                  </a:ext>
                </a:extLst>
              </a:tr>
              <a:tr h="399143">
                <a:tc>
                  <a:txBody>
                    <a:bodyPr/>
                    <a:lstStyle/>
                    <a:p>
                      <a:pPr algn="r" fontAlgn="b">
                        <a:buNone/>
                      </a:pPr>
                      <a:r>
                        <a:rPr lang="en-GB" sz="2400" b="0" i="0" u="none" strike="noStrike" dirty="0">
                          <a:solidFill>
                            <a:srgbClr val="000000"/>
                          </a:solidFill>
                          <a:effectLst/>
                          <a:latin typeface="Calibri" panose="020F0502020204030204" pitchFamily="34" charset="0"/>
                        </a:rPr>
                        <a:t>2015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Vannbrønner</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115 120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7277917"/>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Solceller</a:t>
                      </a:r>
                      <a:r>
                        <a:rPr lang="en-GB" sz="2400" b="0" i="0" u="none" strike="noStrike" dirty="0">
                          <a:solidFill>
                            <a:srgbClr val="000000"/>
                          </a:solidFill>
                          <a:effectLst/>
                          <a:latin typeface="Calibri" panose="020F0502020204030204" pitchFamily="34" charset="0"/>
                        </a:rPr>
                        <a:t> </a:t>
                      </a:r>
                      <a:r>
                        <a:rPr lang="en-GB" sz="1600" b="0" i="0" u="none" strike="noStrike" dirty="0" err="1">
                          <a:solidFill>
                            <a:srgbClr val="000000"/>
                          </a:solidFill>
                          <a:effectLst/>
                          <a:latin typeface="Calibri" panose="020F0502020204030204" pitchFamily="34" charset="0"/>
                        </a:rPr>
                        <a:t>skole</a:t>
                      </a:r>
                      <a:r>
                        <a:rPr lang="en-GB" sz="1600" b="0" i="0" u="none" strike="noStrike" dirty="0">
                          <a:solidFill>
                            <a:srgbClr val="000000"/>
                          </a:solidFill>
                          <a:effectLst/>
                          <a:latin typeface="Calibri" panose="020F0502020204030204" pitchFamily="34" charset="0"/>
                        </a:rPr>
                        <a:t>(3) </a:t>
                      </a:r>
                      <a:r>
                        <a:rPr lang="en-GB" sz="1600" b="0" i="0" u="none" strike="noStrike" dirty="0" err="1">
                          <a:solidFill>
                            <a:srgbClr val="000000"/>
                          </a:solidFill>
                          <a:effectLst/>
                          <a:latin typeface="Calibri" panose="020F0502020204030204" pitchFamily="34" charset="0"/>
                        </a:rPr>
                        <a:t>og</a:t>
                      </a:r>
                      <a:r>
                        <a:rPr lang="en-GB" sz="1600" b="0" i="0" u="none" strike="noStrike" dirty="0">
                          <a:solidFill>
                            <a:srgbClr val="000000"/>
                          </a:solidFill>
                          <a:effectLst/>
                          <a:latin typeface="Calibri" panose="020F0502020204030204" pitchFamily="34" charset="0"/>
                        </a:rPr>
                        <a:t> </a:t>
                      </a:r>
                      <a:r>
                        <a:rPr lang="en-GB" sz="1600" b="0" i="0" u="none" strike="noStrike" dirty="0" err="1">
                          <a:solidFill>
                            <a:srgbClr val="000000"/>
                          </a:solidFill>
                          <a:effectLst/>
                          <a:latin typeface="Calibri" panose="020F0502020204030204" pitchFamily="34" charset="0"/>
                        </a:rPr>
                        <a:t>noen</a:t>
                      </a:r>
                      <a:r>
                        <a:rPr lang="en-GB" sz="1600" b="0" i="0" u="none" strike="noStrike" dirty="0">
                          <a:solidFill>
                            <a:srgbClr val="000000"/>
                          </a:solidFill>
                          <a:effectLst/>
                          <a:latin typeface="Calibri" panose="020F0502020204030204" pitchFamily="34" charset="0"/>
                        </a:rPr>
                        <a:t> hus (7)</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26 000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0969532"/>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0739929"/>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5838743"/>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14 560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0330419"/>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7002395"/>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Solceller</a:t>
                      </a:r>
                      <a:r>
                        <a:rPr lang="en-GB" sz="2400" b="0" i="0" u="none" strike="noStrike" dirty="0">
                          <a:solidFill>
                            <a:srgbClr val="000000"/>
                          </a:solidFill>
                          <a:effectLst/>
                          <a:latin typeface="Calibri" panose="020F0502020204030204" pitchFamily="34" charset="0"/>
                        </a:rPr>
                        <a:t> </a:t>
                      </a:r>
                      <a:r>
                        <a:rPr lang="en-GB" sz="1600" b="0" i="0" u="none" strike="noStrike" dirty="0" err="1">
                          <a:solidFill>
                            <a:srgbClr val="000000"/>
                          </a:solidFill>
                          <a:effectLst/>
                          <a:latin typeface="Calibri" panose="020F0502020204030204" pitchFamily="34" charset="0"/>
                        </a:rPr>
                        <a:t>fødestue</a:t>
                      </a:r>
                      <a:r>
                        <a:rPr lang="en-GB" sz="2400" b="0" i="0" u="none" strike="noStrike" dirty="0">
                          <a:solidFill>
                            <a:srgbClr val="000000"/>
                          </a:solidFill>
                          <a:effectLst/>
                          <a:latin typeface="Calibri" panose="020F0502020204030204" pitchFamily="34" charset="0"/>
                        </a:rPr>
                        <a:t> </a:t>
                      </a:r>
                      <a:r>
                        <a:rPr lang="en-GB" sz="1600" b="0" i="0" u="none" strike="noStrike" dirty="0" err="1">
                          <a:solidFill>
                            <a:srgbClr val="000000"/>
                          </a:solidFill>
                          <a:effectLst/>
                          <a:latin typeface="Calibri" panose="020F0502020204030204" pitchFamily="34" charset="0"/>
                        </a:rPr>
                        <a:t>Fumbesi</a:t>
                      </a:r>
                      <a:r>
                        <a:rPr lang="en-GB" sz="2400" b="0" i="0" u="none" strike="noStrike" dirty="0">
                          <a:solidFill>
                            <a:srgbClr val="000000"/>
                          </a:solidFill>
                          <a:effectLst/>
                          <a:latin typeface="Calibri" panose="020F0502020204030204" pitchFamily="34" charset="0"/>
                        </a:rPr>
                        <a:t> </a:t>
                      </a:r>
                      <a:r>
                        <a:rPr lang="en-GB" sz="1600" b="0" i="0" u="none" strike="noStrike" dirty="0">
                          <a:solidFill>
                            <a:srgbClr val="000000"/>
                          </a:solidFill>
                          <a:effectLst/>
                          <a:latin typeface="Calibri" panose="020F0502020204030204" pitchFamily="34" charset="0"/>
                        </a:rPr>
                        <a:t>(4)</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11 428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7291154"/>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6456076"/>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Lekeplass</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13 068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346613"/>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Solceller</a:t>
                      </a:r>
                      <a:r>
                        <a:rPr lang="en-GB" sz="2400" b="0" i="0" u="none" strike="noStrike" dirty="0">
                          <a:solidFill>
                            <a:srgbClr val="000000"/>
                          </a:solidFill>
                          <a:effectLst/>
                          <a:latin typeface="Calibri" panose="020F0502020204030204" pitchFamily="34" charset="0"/>
                        </a:rPr>
                        <a:t> </a:t>
                      </a:r>
                      <a:r>
                        <a:rPr lang="en-GB" sz="1600" b="0" i="0" u="none" strike="noStrike" dirty="0" err="1">
                          <a:solidFill>
                            <a:srgbClr val="000000"/>
                          </a:solidFill>
                          <a:effectLst/>
                          <a:latin typeface="Calibri" panose="020F0502020204030204" pitchFamily="34" charset="0"/>
                        </a:rPr>
                        <a:t>barneskole</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11 500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4583837"/>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Skolesekker</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GB" sz="2400" b="0" i="0" u="none" strike="noStrike">
                          <a:solidFill>
                            <a:srgbClr val="000000"/>
                          </a:solidFill>
                          <a:effectLst/>
                          <a:latin typeface="Calibri" panose="020F0502020204030204" pitchFamily="34" charset="0"/>
                        </a:rPr>
                        <a:t>12 000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4794045"/>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r>
                        <a:rPr lang="en-GB" sz="2400" b="0" i="0" u="none" strike="noStrike" dirty="0" err="1">
                          <a:solidFill>
                            <a:srgbClr val="000000"/>
                          </a:solidFill>
                          <a:effectLst/>
                          <a:latin typeface="Calibri" panose="020F0502020204030204" pitchFamily="34" charset="0"/>
                        </a:rPr>
                        <a:t>Datautstyr</a:t>
                      </a:r>
                      <a:r>
                        <a:rPr lang="en-GB" sz="2400" b="0" i="0" u="none" strike="noStrike" dirty="0">
                          <a:solidFill>
                            <a:srgbClr val="000000"/>
                          </a:solidFill>
                          <a:effectLst/>
                          <a:latin typeface="Calibri" panose="020F0502020204030204" pitchFamily="34" charset="0"/>
                        </a:rPr>
                        <a:t>/</a:t>
                      </a:r>
                      <a:r>
                        <a:rPr lang="en-GB" sz="2400" b="0" i="0" u="none" strike="noStrike" dirty="0" err="1">
                          <a:solidFill>
                            <a:srgbClr val="000000"/>
                          </a:solidFill>
                          <a:effectLst/>
                          <a:latin typeface="Calibri" panose="020F0502020204030204" pitchFamily="34" charset="0"/>
                        </a:rPr>
                        <a:t>lærebøker</a:t>
                      </a:r>
                      <a:endParaRPr lang="en-GB"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1792857"/>
                  </a:ext>
                </a:extLst>
              </a:tr>
              <a:tr h="399143">
                <a:tc>
                  <a:txBody>
                    <a:bodyPr/>
                    <a:lstStyle/>
                    <a:p>
                      <a:pPr algn="r" fontAlgn="b">
                        <a:buNone/>
                      </a:pPr>
                      <a:r>
                        <a:rPr lang="en-GB" sz="2400" b="0" i="0" u="none" strike="noStrike">
                          <a:solidFill>
                            <a:srgbClr val="000000"/>
                          </a:solidFill>
                          <a:effectLst/>
                          <a:latin typeface="Calibri" panose="020F0502020204030204" pitchFamily="34" charset="0"/>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2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4173938"/>
                  </a:ext>
                </a:extLst>
              </a:tr>
            </a:tbl>
          </a:graphicData>
        </a:graphic>
      </p:graphicFrame>
      <p:sp>
        <p:nvSpPr>
          <p:cNvPr id="4" name="Date Placeholder 3">
            <a:extLst>
              <a:ext uri="{FF2B5EF4-FFF2-40B4-BE49-F238E27FC236}">
                <a16:creationId xmlns:a16="http://schemas.microsoft.com/office/drawing/2014/main" id="{C946FECC-7D51-4962-A374-344201F0C904}"/>
              </a:ext>
            </a:extLst>
          </p:cNvPr>
          <p:cNvSpPr>
            <a:spLocks noGrp="1"/>
          </p:cNvSpPr>
          <p:nvPr>
            <p:ph type="dt" sz="half" idx="10"/>
          </p:nvPr>
        </p:nvSpPr>
        <p:spPr/>
        <p:txBody>
          <a:bodyPr/>
          <a:lstStyle/>
          <a:p>
            <a:r>
              <a:rPr lang="nb-NO" dirty="0"/>
              <a:t>10.10.2022</a:t>
            </a:r>
          </a:p>
        </p:txBody>
      </p:sp>
      <p:sp>
        <p:nvSpPr>
          <p:cNvPr id="5" name="Footer Placeholder 4">
            <a:extLst>
              <a:ext uri="{FF2B5EF4-FFF2-40B4-BE49-F238E27FC236}">
                <a16:creationId xmlns:a16="http://schemas.microsoft.com/office/drawing/2014/main" id="{2FBDFC97-A251-47EE-B630-5964E4E15F00}"/>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2</a:t>
            </a:fld>
            <a:endParaRPr lang="nb-NO"/>
          </a:p>
        </p:txBody>
      </p:sp>
    </p:spTree>
    <p:extLst>
      <p:ext uri="{BB962C8B-B14F-4D97-AF65-F5344CB8AC3E}">
        <p14:creationId xmlns:p14="http://schemas.microsoft.com/office/powerpoint/2010/main" val="260787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7841-63E1-4B1D-B4A9-DEC5F0195958}"/>
              </a:ext>
            </a:extLst>
          </p:cNvPr>
          <p:cNvSpPr>
            <a:spLocks noGrp="1"/>
          </p:cNvSpPr>
          <p:nvPr>
            <p:ph type="title"/>
          </p:nvPr>
        </p:nvSpPr>
        <p:spPr>
          <a:xfrm>
            <a:off x="838200" y="14397"/>
            <a:ext cx="10515600" cy="1325563"/>
          </a:xfrm>
        </p:spPr>
        <p:txBody>
          <a:bodyPr/>
          <a:lstStyle/>
          <a:p>
            <a:r>
              <a:rPr lang="nb-NO" sz="4400" b="1" dirty="0">
                <a:effectLst/>
                <a:latin typeface="Calibri" panose="020F0502020204030204" pitchFamily="34" charset="0"/>
                <a:ea typeface="Times New Roman" panose="02020603050405020304" pitchFamily="18" charset="0"/>
              </a:rPr>
              <a:t>Prosjekt</a:t>
            </a:r>
            <a:r>
              <a:rPr lang="nb-NO" sz="4400" dirty="0">
                <a:effectLst/>
                <a:latin typeface="Calibri" panose="020F0502020204030204" pitchFamily="34" charset="0"/>
                <a:ea typeface="Times New Roman" panose="02020603050405020304" pitchFamily="18" charset="0"/>
              </a:rPr>
              <a:t> </a:t>
            </a:r>
            <a:endParaRPr lang="nb-NO" dirty="0">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374689"/>
            <a:ext cx="10515600" cy="4351338"/>
          </a:xfrm>
        </p:spPr>
        <p:txBody>
          <a:bodyPr>
            <a:normAutofit fontScale="92500" lnSpcReduction="20000"/>
          </a:bodyPr>
          <a:lstStyle/>
          <a:p>
            <a:pPr marL="0" lvl="0" indent="0">
              <a:buNone/>
            </a:pPr>
            <a:r>
              <a:rPr lang="nb-NO" dirty="0">
                <a:latin typeface="Calibri" panose="020F0502020204030204" pitchFamily="34" charset="0"/>
                <a:ea typeface="Times New Roman" panose="02020603050405020304" pitchFamily="18" charset="0"/>
              </a:rPr>
              <a:t>Ifølge </a:t>
            </a:r>
            <a:r>
              <a:rPr lang="nb-NO" sz="2800" dirty="0" err="1">
                <a:effectLst/>
                <a:latin typeface="Calibri" panose="020F0502020204030204" pitchFamily="34" charset="0"/>
                <a:ea typeface="Times New Roman" panose="02020603050405020304" pitchFamily="18" charset="0"/>
              </a:rPr>
              <a:t>TIRKs</a:t>
            </a:r>
            <a:r>
              <a:rPr lang="nb-NO" sz="2800" dirty="0">
                <a:effectLst/>
                <a:latin typeface="Calibri" panose="020F0502020204030204" pitchFamily="34" charset="0"/>
                <a:ea typeface="Times New Roman" panose="02020603050405020304" pitchFamily="18" charset="0"/>
              </a:rPr>
              <a:t> webside:</a:t>
            </a:r>
          </a:p>
          <a:p>
            <a:pPr marL="0" lvl="0" indent="0">
              <a:buNone/>
            </a:pPr>
            <a:endParaRPr lang="nb-NO" sz="2800" dirty="0">
              <a:effectLst/>
              <a:latin typeface="Calibri" panose="020F0502020204030204" pitchFamily="34" charset="0"/>
              <a:ea typeface="Times New Roman" panose="02020603050405020304" pitchFamily="18" charset="0"/>
            </a:endParaRPr>
          </a:p>
          <a:p>
            <a:pPr marL="0" lvl="0" indent="0">
              <a:buNone/>
            </a:pPr>
            <a:r>
              <a:rPr lang="nb-NO" sz="2800" dirty="0">
                <a:effectLst/>
                <a:latin typeface="Calibri" panose="020F0502020204030204" pitchFamily="34" charset="0"/>
                <a:ea typeface="Times New Roman" panose="02020603050405020304" pitchFamily="18" charset="0"/>
              </a:rPr>
              <a:t>"Siden 2006 har Trondheim International Rotary Club jobbet med et hjelpe-prosjekt rettet mot </a:t>
            </a:r>
            <a:r>
              <a:rPr lang="nb-NO" sz="2800" b="1" dirty="0">
                <a:effectLst/>
                <a:latin typeface="Calibri" panose="020F0502020204030204" pitchFamily="34" charset="0"/>
                <a:ea typeface="Times New Roman" panose="02020603050405020304" pitchFamily="18" charset="0"/>
              </a:rPr>
              <a:t>landsbyen </a:t>
            </a:r>
            <a:r>
              <a:rPr lang="nb-NO" sz="2800" b="1" dirty="0" err="1">
                <a:effectLst/>
                <a:latin typeface="Calibri" panose="020F0502020204030204" pitchFamily="34" charset="0"/>
                <a:ea typeface="Times New Roman" panose="02020603050405020304" pitchFamily="18" charset="0"/>
              </a:rPr>
              <a:t>Weisi</a:t>
            </a:r>
            <a:r>
              <a:rPr lang="nb-NO" sz="2800" b="1" dirty="0">
                <a:effectLst/>
                <a:latin typeface="Calibri" panose="020F0502020204030204" pitchFamily="34" charset="0"/>
                <a:ea typeface="Times New Roman" panose="02020603050405020304" pitchFamily="18" charset="0"/>
              </a:rPr>
              <a:t> </a:t>
            </a:r>
            <a:r>
              <a:rPr lang="nb-NO" sz="2800" dirty="0">
                <a:effectLst/>
                <a:latin typeface="Calibri" panose="020F0502020204030204" pitchFamily="34" charset="0"/>
                <a:ea typeface="Times New Roman" panose="02020603050405020304" pitchFamily="18" charset="0"/>
              </a:rPr>
              <a:t>i Ghana.</a:t>
            </a:r>
          </a:p>
          <a:p>
            <a:pPr marL="0" lvl="0" indent="0">
              <a:buNone/>
            </a:pPr>
            <a:r>
              <a:rPr lang="nb-NO" sz="2800" dirty="0">
                <a:effectLst/>
                <a:latin typeface="Calibri" panose="020F0502020204030204" pitchFamily="34" charset="0"/>
                <a:ea typeface="Times New Roman" panose="02020603050405020304" pitchFamily="18" charset="0"/>
              </a:rPr>
              <a:t>Formålet er å bidra til bedret helse for landsbyens innbyggere gjennom målrettede tiltak, f.eks. </a:t>
            </a:r>
          </a:p>
          <a:p>
            <a:pPr lvl="1">
              <a:lnSpc>
                <a:spcPct val="100000"/>
              </a:lnSpc>
            </a:pPr>
            <a:r>
              <a:rPr lang="nb-NO" dirty="0">
                <a:latin typeface="Calibri" panose="020F0502020204030204" pitchFamily="34" charset="0"/>
              </a:rPr>
              <a:t>bygging av vannbrønner.</a:t>
            </a:r>
          </a:p>
          <a:p>
            <a:pPr lvl="1"/>
            <a:r>
              <a:rPr lang="nb-NO" dirty="0">
                <a:effectLst/>
                <a:latin typeface="Calibri" panose="020F0502020204030204" pitchFamily="34" charset="0"/>
                <a:ea typeface="Times New Roman" panose="02020603050405020304" pitchFamily="18" charset="0"/>
              </a:rPr>
              <a:t>lys til helse og skole</a:t>
            </a:r>
          </a:p>
          <a:p>
            <a:pPr lvl="1"/>
            <a:r>
              <a:rPr lang="nb-NO" dirty="0">
                <a:latin typeface="Calibri" panose="020F0502020204030204" pitchFamily="34" charset="0"/>
                <a:ea typeface="Times New Roman" panose="02020603050405020304" pitchFamily="18" charset="0"/>
              </a:rPr>
              <a:t>støtte til lekeplass</a:t>
            </a:r>
            <a:endParaRPr lang="nb-NO" dirty="0">
              <a:effectLst/>
              <a:latin typeface="Calibri" panose="020F0502020204030204" pitchFamily="34" charset="0"/>
              <a:ea typeface="Times New Roman" panose="02020603050405020304" pitchFamily="18" charset="0"/>
            </a:endParaRPr>
          </a:p>
          <a:p>
            <a:pPr lvl="1"/>
            <a:endParaRPr lang="nb-NO" dirty="0">
              <a:latin typeface="Calibri" panose="020F0502020204030204" pitchFamily="34" charset="0"/>
              <a:ea typeface="Calibri" panose="020F0502020204030204" pitchFamily="34" charset="0"/>
            </a:endParaRPr>
          </a:p>
          <a:p>
            <a:pPr marL="0" indent="0">
              <a:buNone/>
            </a:pPr>
            <a:r>
              <a:rPr lang="nb-NO" dirty="0">
                <a:latin typeface="Calibri" panose="020F0502020204030204" pitchFamily="34" charset="0"/>
                <a:ea typeface="Calibri" panose="020F0502020204030204" pitchFamily="34" charset="0"/>
              </a:rPr>
              <a:t>TIRK har vurdert alternative prosjekter, men uttrykt ønske om å bruke egne penger på dette konkrete Ghana-prosjektet.</a:t>
            </a:r>
            <a:endParaRPr lang="nb-NO" dirty="0">
              <a:effectLst/>
              <a:latin typeface="Calibri" panose="020F0502020204030204" pitchFamily="34" charset="0"/>
              <a:ea typeface="Calibri" panose="020F0502020204030204" pitchFamily="34" charset="0"/>
            </a:endParaRPr>
          </a:p>
        </p:txBody>
      </p:sp>
      <p:sp>
        <p:nvSpPr>
          <p:cNvPr id="5" name="Footer Placeholder 4">
            <a:extLst>
              <a:ext uri="{FF2B5EF4-FFF2-40B4-BE49-F238E27FC236}">
                <a16:creationId xmlns:a16="http://schemas.microsoft.com/office/drawing/2014/main" id="{2FBDFC97-A251-47EE-B630-5964E4E15F00}"/>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3</a:t>
            </a:fld>
            <a:endParaRPr lang="nb-NO"/>
          </a:p>
        </p:txBody>
      </p:sp>
    </p:spTree>
    <p:extLst>
      <p:ext uri="{BB962C8B-B14F-4D97-AF65-F5344CB8AC3E}">
        <p14:creationId xmlns:p14="http://schemas.microsoft.com/office/powerpoint/2010/main" val="3739239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2F838802-8D95-C84F-B9DF-5A94A7371C8E}"/>
              </a:ext>
            </a:extLst>
          </p:cNvPr>
          <p:cNvSpPr/>
          <p:nvPr/>
        </p:nvSpPr>
        <p:spPr>
          <a:xfrm>
            <a:off x="0" y="6409"/>
            <a:ext cx="12192000" cy="685799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72209"/>
            <a:ext cx="10515600" cy="4926979"/>
          </a:xfrm>
        </p:spPr>
        <p:txBody>
          <a:bodyPr>
            <a:normAutofit/>
          </a:bodyPr>
          <a:lstStyle/>
          <a:p>
            <a:pPr marL="457200" lvl="1" indent="0">
              <a:buNone/>
            </a:pPr>
            <a:endParaRPr lang="nb-NO" b="1">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4</a:t>
            </a:fld>
            <a:endParaRPr lang="nb-NO"/>
          </a:p>
        </p:txBody>
      </p:sp>
      <p:sp>
        <p:nvSpPr>
          <p:cNvPr id="5" name="AutoShape 2">
            <a:extLst>
              <a:ext uri="{FF2B5EF4-FFF2-40B4-BE49-F238E27FC236}">
                <a16:creationId xmlns:a16="http://schemas.microsoft.com/office/drawing/2014/main" id="{91EC9934-11A8-8940-AD36-11625E90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9">
            <a:extLst>
              <a:ext uri="{FF2B5EF4-FFF2-40B4-BE49-F238E27FC236}">
                <a16:creationId xmlns:a16="http://schemas.microsoft.com/office/drawing/2014/main" id="{FE15158D-7884-6A43-8BB0-CF4835B53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7584" y="16169"/>
            <a:ext cx="5294416" cy="6858000"/>
          </a:xfrm>
          <a:prstGeom prst="rect">
            <a:avLst/>
          </a:prstGeom>
        </p:spPr>
      </p:pic>
      <p:pic>
        <p:nvPicPr>
          <p:cNvPr id="13" name="Bilde 12" descr="Et bilde som inneholder tekst&#10;&#10;Automatisk generert beskrivelse">
            <a:extLst>
              <a:ext uri="{FF2B5EF4-FFF2-40B4-BE49-F238E27FC236}">
                <a16:creationId xmlns:a16="http://schemas.microsoft.com/office/drawing/2014/main" id="{21A30261-155F-8D43-AF7B-13054BEE3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4961" y="2344464"/>
            <a:ext cx="3573169" cy="3753497"/>
          </a:xfrm>
          <a:prstGeom prst="rect">
            <a:avLst/>
          </a:prstGeom>
        </p:spPr>
      </p:pic>
      <p:sp>
        <p:nvSpPr>
          <p:cNvPr id="2" name="TextBox 1">
            <a:extLst>
              <a:ext uri="{FF2B5EF4-FFF2-40B4-BE49-F238E27FC236}">
                <a16:creationId xmlns:a16="http://schemas.microsoft.com/office/drawing/2014/main" id="{53C95676-C129-5591-44C8-CA59BDFA3C61}"/>
              </a:ext>
            </a:extLst>
          </p:cNvPr>
          <p:cNvSpPr txBox="1"/>
          <p:nvPr/>
        </p:nvSpPr>
        <p:spPr>
          <a:xfrm>
            <a:off x="2443995" y="1417634"/>
            <a:ext cx="2957733" cy="523220"/>
          </a:xfrm>
          <a:prstGeom prst="rect">
            <a:avLst/>
          </a:prstGeom>
          <a:noFill/>
        </p:spPr>
        <p:txBody>
          <a:bodyPr wrap="none" rtlCol="0">
            <a:spAutoFit/>
          </a:bodyPr>
          <a:lstStyle/>
          <a:p>
            <a:r>
              <a:rPr lang="nb-NO" sz="2800" b="1" dirty="0">
                <a:solidFill>
                  <a:schemeClr val="bg1"/>
                </a:solidFill>
              </a:rPr>
              <a:t>Vannbrønner 2015</a:t>
            </a:r>
            <a:endParaRPr lang="en-GB" sz="2800" b="1" dirty="0">
              <a:solidFill>
                <a:schemeClr val="bg1"/>
              </a:solidFill>
            </a:endParaRPr>
          </a:p>
        </p:txBody>
      </p:sp>
      <p:sp>
        <p:nvSpPr>
          <p:cNvPr id="8" name="Title 1">
            <a:extLst>
              <a:ext uri="{FF2B5EF4-FFF2-40B4-BE49-F238E27FC236}">
                <a16:creationId xmlns:a16="http://schemas.microsoft.com/office/drawing/2014/main" id="{E0D796E1-F46D-9D71-9C4D-A35C28C37123}"/>
              </a:ext>
            </a:extLst>
          </p:cNvPr>
          <p:cNvSpPr>
            <a:spLocks noGrp="1"/>
          </p:cNvSpPr>
          <p:nvPr>
            <p:ph type="title"/>
          </p:nvPr>
        </p:nvSpPr>
        <p:spPr>
          <a:xfrm>
            <a:off x="143928" y="103188"/>
            <a:ext cx="10515600" cy="749922"/>
          </a:xfrm>
        </p:spPr>
        <p:txBody>
          <a:bodyPr>
            <a:normAutofit/>
          </a:bodyPr>
          <a:lstStyle/>
          <a:p>
            <a:r>
              <a:rPr lang="nb-NO" sz="2800" b="1" dirty="0" err="1">
                <a:solidFill>
                  <a:srgbClr val="FFC000"/>
                </a:solidFill>
              </a:rPr>
              <a:t>Justina</a:t>
            </a:r>
            <a:r>
              <a:rPr lang="nb-NO" sz="2800" b="1" dirty="0">
                <a:solidFill>
                  <a:srgbClr val="FFC000"/>
                </a:solidFill>
              </a:rPr>
              <a:t> </a:t>
            </a:r>
            <a:r>
              <a:rPr lang="nb-NO" sz="2800" b="1" dirty="0" err="1">
                <a:solidFill>
                  <a:srgbClr val="FFC000"/>
                </a:solidFill>
              </a:rPr>
              <a:t>Amidu</a:t>
            </a:r>
            <a:r>
              <a:rPr lang="nb-NO" sz="2800" b="1" dirty="0">
                <a:solidFill>
                  <a:srgbClr val="FFC000"/>
                </a:solidFill>
              </a:rPr>
              <a:t> har laget postere:</a:t>
            </a:r>
          </a:p>
        </p:txBody>
      </p:sp>
    </p:spTree>
    <p:extLst>
      <p:ext uri="{BB962C8B-B14F-4D97-AF65-F5344CB8AC3E}">
        <p14:creationId xmlns:p14="http://schemas.microsoft.com/office/powerpoint/2010/main" val="179818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E313E-BD5F-8F38-46F0-693DFF2FBC59}"/>
            </a:ext>
          </a:extLst>
        </p:cNvPr>
        <p:cNvGrpSpPr/>
        <p:nvPr/>
      </p:nvGrpSpPr>
      <p:grpSpPr>
        <a:xfrm>
          <a:off x="0" y="0"/>
          <a:ext cx="0" cy="0"/>
          <a:chOff x="0" y="0"/>
          <a:chExt cx="0" cy="0"/>
        </a:xfrm>
      </p:grpSpPr>
      <p:sp>
        <p:nvSpPr>
          <p:cNvPr id="16" name="Rektangel 15">
            <a:extLst>
              <a:ext uri="{FF2B5EF4-FFF2-40B4-BE49-F238E27FC236}">
                <a16:creationId xmlns:a16="http://schemas.microsoft.com/office/drawing/2014/main" id="{9B661906-14B1-17AF-CC4C-70BED904E5B2}"/>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p>
        </p:txBody>
      </p:sp>
      <p:sp>
        <p:nvSpPr>
          <p:cNvPr id="3" name="Content Placeholder 2">
            <a:extLst>
              <a:ext uri="{FF2B5EF4-FFF2-40B4-BE49-F238E27FC236}">
                <a16:creationId xmlns:a16="http://schemas.microsoft.com/office/drawing/2014/main" id="{E722BEF4-1B62-F17E-0597-B2AAB067AE83}"/>
              </a:ext>
            </a:extLst>
          </p:cNvPr>
          <p:cNvSpPr>
            <a:spLocks noGrp="1"/>
          </p:cNvSpPr>
          <p:nvPr>
            <p:ph idx="1"/>
          </p:nvPr>
        </p:nvSpPr>
        <p:spPr>
          <a:xfrm>
            <a:off x="838200" y="1272209"/>
            <a:ext cx="10515600" cy="4926979"/>
          </a:xfrm>
        </p:spPr>
        <p:txBody>
          <a:bodyPr>
            <a:normAutofit/>
          </a:bodyPr>
          <a:lstStyle/>
          <a:p>
            <a:pPr marL="457200" lvl="1" indent="0">
              <a:buNone/>
            </a:pPr>
            <a:endParaRPr lang="nb-NO" b="1">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0E165033-6A6D-557C-EAE4-BB3272CCA2D9}"/>
              </a:ext>
            </a:extLst>
          </p:cNvPr>
          <p:cNvSpPr>
            <a:spLocks noGrp="1"/>
          </p:cNvSpPr>
          <p:nvPr>
            <p:ph type="sldNum" sz="quarter" idx="12"/>
          </p:nvPr>
        </p:nvSpPr>
        <p:spPr/>
        <p:txBody>
          <a:bodyPr/>
          <a:lstStyle/>
          <a:p>
            <a:fld id="{2D2A417D-6291-4C64-8743-C8A3AE02074F}" type="slidenum">
              <a:rPr lang="nb-NO" smtClean="0"/>
              <a:t>5</a:t>
            </a:fld>
            <a:endParaRPr lang="nb-NO"/>
          </a:p>
        </p:txBody>
      </p:sp>
      <p:sp>
        <p:nvSpPr>
          <p:cNvPr id="5" name="AutoShape 2">
            <a:extLst>
              <a:ext uri="{FF2B5EF4-FFF2-40B4-BE49-F238E27FC236}">
                <a16:creationId xmlns:a16="http://schemas.microsoft.com/office/drawing/2014/main" id="{E64705CE-C8C7-8A88-2C1F-C224B82125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5" name="Bilde 14" descr="Et bilde som inneholder tekst&#10;&#10;Automatisk generert beskrivelse">
            <a:extLst>
              <a:ext uri="{FF2B5EF4-FFF2-40B4-BE49-F238E27FC236}">
                <a16:creationId xmlns:a16="http://schemas.microsoft.com/office/drawing/2014/main" id="{6C932154-DD39-4E9A-185B-D38E5D4383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2616" y="23938"/>
            <a:ext cx="6074553" cy="6858000"/>
          </a:xfrm>
          <a:prstGeom prst="rect">
            <a:avLst/>
          </a:prstGeom>
        </p:spPr>
      </p:pic>
      <p:sp>
        <p:nvSpPr>
          <p:cNvPr id="2" name="TextBox 1">
            <a:extLst>
              <a:ext uri="{FF2B5EF4-FFF2-40B4-BE49-F238E27FC236}">
                <a16:creationId xmlns:a16="http://schemas.microsoft.com/office/drawing/2014/main" id="{3576A4BA-EFBD-7114-84D1-1729150E1457}"/>
              </a:ext>
            </a:extLst>
          </p:cNvPr>
          <p:cNvSpPr txBox="1"/>
          <p:nvPr/>
        </p:nvSpPr>
        <p:spPr>
          <a:xfrm>
            <a:off x="2840036" y="3058180"/>
            <a:ext cx="2265364" cy="523220"/>
          </a:xfrm>
          <a:prstGeom prst="rect">
            <a:avLst/>
          </a:prstGeom>
          <a:noFill/>
        </p:spPr>
        <p:txBody>
          <a:bodyPr wrap="none" rtlCol="0">
            <a:spAutoFit/>
          </a:bodyPr>
          <a:lstStyle/>
          <a:p>
            <a:r>
              <a:rPr lang="nb-NO" sz="2800" b="1" dirty="0">
                <a:solidFill>
                  <a:schemeClr val="bg1"/>
                </a:solidFill>
              </a:rPr>
              <a:t>Solceller 2020</a:t>
            </a:r>
            <a:endParaRPr lang="en-GB" sz="2800" b="1" dirty="0">
              <a:solidFill>
                <a:schemeClr val="bg1"/>
              </a:solidFill>
            </a:endParaRPr>
          </a:p>
        </p:txBody>
      </p:sp>
    </p:spTree>
    <p:extLst>
      <p:ext uri="{BB962C8B-B14F-4D97-AF65-F5344CB8AC3E}">
        <p14:creationId xmlns:p14="http://schemas.microsoft.com/office/powerpoint/2010/main" val="332678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E0A22EFF-CE55-FC4C-B032-5E62D8A0CDA9}"/>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a:p>
        </p:txBody>
      </p:sp>
      <p:pic>
        <p:nvPicPr>
          <p:cNvPr id="7" name="Bilde 6">
            <a:extLst>
              <a:ext uri="{FF2B5EF4-FFF2-40B4-BE49-F238E27FC236}">
                <a16:creationId xmlns:a16="http://schemas.microsoft.com/office/drawing/2014/main" id="{1E1CD42E-4187-8242-80EE-A785577A8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450" y="687698"/>
            <a:ext cx="10833100" cy="6096000"/>
          </a:xfrm>
          <a:prstGeom prst="rect">
            <a:avLst/>
          </a:prstGeom>
        </p:spPr>
      </p:pic>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72209"/>
            <a:ext cx="10515600" cy="4926979"/>
          </a:xfrm>
        </p:spPr>
        <p:txBody>
          <a:bodyPr>
            <a:normAutofit/>
          </a:bodyPr>
          <a:lstStyle/>
          <a:p>
            <a:pPr marL="457200" lvl="1" indent="0">
              <a:buNone/>
            </a:pPr>
            <a:endParaRPr lang="nb-NO" b="1">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6</a:t>
            </a:fld>
            <a:endParaRPr lang="nb-NO"/>
          </a:p>
        </p:txBody>
      </p:sp>
      <p:sp>
        <p:nvSpPr>
          <p:cNvPr id="5" name="AutoShape 2">
            <a:extLst>
              <a:ext uri="{FF2B5EF4-FFF2-40B4-BE49-F238E27FC236}">
                <a16:creationId xmlns:a16="http://schemas.microsoft.com/office/drawing/2014/main" id="{91EC9934-11A8-8940-AD36-11625E90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8" name="Title 7">
            <a:extLst>
              <a:ext uri="{FF2B5EF4-FFF2-40B4-BE49-F238E27FC236}">
                <a16:creationId xmlns:a16="http://schemas.microsoft.com/office/drawing/2014/main" id="{5CCD7252-928F-112C-6529-DD689EF03AD4}"/>
              </a:ext>
            </a:extLst>
          </p:cNvPr>
          <p:cNvSpPr>
            <a:spLocks noGrp="1"/>
          </p:cNvSpPr>
          <p:nvPr>
            <p:ph type="title"/>
          </p:nvPr>
        </p:nvSpPr>
        <p:spPr/>
        <p:txBody>
          <a:bodyPr/>
          <a:lstStyle/>
          <a:p>
            <a:r>
              <a:rPr lang="nb-NO" dirty="0"/>
              <a:t> </a:t>
            </a:r>
            <a:endParaRPr lang="en-GB" dirty="0"/>
          </a:p>
        </p:txBody>
      </p:sp>
    </p:spTree>
    <p:extLst>
      <p:ext uri="{BB962C8B-B14F-4D97-AF65-F5344CB8AC3E}">
        <p14:creationId xmlns:p14="http://schemas.microsoft.com/office/powerpoint/2010/main" val="3084381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7841-63E1-4B1D-B4A9-DEC5F0195958}"/>
              </a:ext>
            </a:extLst>
          </p:cNvPr>
          <p:cNvSpPr>
            <a:spLocks noGrp="1"/>
          </p:cNvSpPr>
          <p:nvPr>
            <p:ph type="title"/>
          </p:nvPr>
        </p:nvSpPr>
        <p:spPr>
          <a:xfrm>
            <a:off x="838200" y="14397"/>
            <a:ext cx="10515600" cy="1325563"/>
          </a:xfrm>
        </p:spPr>
        <p:txBody>
          <a:bodyPr/>
          <a:lstStyle/>
          <a:p>
            <a:r>
              <a:rPr lang="nb-NO" sz="4400" b="1" dirty="0">
                <a:effectLst/>
                <a:latin typeface="Calibri" panose="020F0502020204030204" pitchFamily="34" charset="0"/>
                <a:ea typeface="Times New Roman" panose="02020603050405020304" pitchFamily="18" charset="0"/>
              </a:rPr>
              <a:t>Prosjekt</a:t>
            </a:r>
            <a:r>
              <a:rPr lang="nb-NO" sz="4400" dirty="0">
                <a:effectLst/>
                <a:latin typeface="Calibri" panose="020F0502020204030204" pitchFamily="34" charset="0"/>
                <a:ea typeface="Times New Roman" panose="02020603050405020304" pitchFamily="18" charset="0"/>
              </a:rPr>
              <a:t> - lekeplass</a:t>
            </a:r>
            <a:endParaRPr lang="nb-NO" dirty="0">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196105"/>
            <a:ext cx="10515600" cy="5160245"/>
          </a:xfrm>
        </p:spPr>
        <p:txBody>
          <a:bodyPr>
            <a:normAutofit fontScale="70000" lnSpcReduction="20000"/>
          </a:bodyPr>
          <a:lstStyle/>
          <a:p>
            <a:pPr marL="0" lvl="0" indent="0">
              <a:buNone/>
            </a:pPr>
            <a:r>
              <a:rPr lang="en-US" sz="2900" b="1" dirty="0">
                <a:effectLst/>
                <a:latin typeface="Calibri" panose="020F0502020204030204" pitchFamily="34" charset="0"/>
                <a:ea typeface="Calibri" panose="020F0502020204030204" pitchFamily="34" charset="0"/>
              </a:rPr>
              <a:t>The Polo Playground Project to be Constructed at the St. Thomas Aquinas Preparatory School, in the Upper East Region of GHANA</a:t>
            </a:r>
          </a:p>
          <a:p>
            <a:pPr marL="0" lvl="0" indent="0">
              <a:buNone/>
            </a:pPr>
            <a:endParaRPr lang="en-US" dirty="0">
              <a:effectLst/>
              <a:latin typeface="Calibri" panose="020F0502020204030204" pitchFamily="34" charset="0"/>
              <a:ea typeface="Calibri" panose="020F0502020204030204" pitchFamily="34" charset="0"/>
            </a:endParaRPr>
          </a:p>
          <a:p>
            <a:pPr marL="0" lvl="0" indent="0">
              <a:buNone/>
            </a:pPr>
            <a:r>
              <a:rPr lang="en-US" dirty="0">
                <a:effectLst/>
                <a:latin typeface="Calibri" panose="020F0502020204030204" pitchFamily="34" charset="0"/>
                <a:ea typeface="Calibri" panose="020F0502020204030204" pitchFamily="34" charset="0"/>
              </a:rPr>
              <a:t>My name is Dr. Christiana </a:t>
            </a:r>
            <a:r>
              <a:rPr lang="en-US" dirty="0" err="1">
                <a:effectLst/>
                <a:latin typeface="Calibri" panose="020F0502020204030204" pitchFamily="34" charset="0"/>
                <a:ea typeface="Calibri" panose="020F0502020204030204" pitchFamily="34" charset="0"/>
              </a:rPr>
              <a:t>Akpilima-Atibil</a:t>
            </a:r>
            <a:r>
              <a:rPr lang="en-US" dirty="0">
                <a:effectLst/>
                <a:latin typeface="Calibri" panose="020F0502020204030204" pitchFamily="34" charset="0"/>
                <a:ea typeface="Calibri" panose="020F0502020204030204" pitchFamily="34" charset="0"/>
              </a:rPr>
              <a:t> (PhD) and I come from (and currently reside in) the Upper East Region of Ghana, one of the poorest regions in the country.  My area of expertise is Philanthropic Studies. I am currently retired from public service, but volunteering in the community.  </a:t>
            </a:r>
          </a:p>
          <a:p>
            <a:pPr marL="0" lvl="0" indent="0">
              <a:buNone/>
            </a:pPr>
            <a:r>
              <a:rPr lang="en-US" dirty="0">
                <a:effectLst/>
                <a:latin typeface="Calibri" panose="020F0502020204030204" pitchFamily="34" charset="0"/>
                <a:ea typeface="Calibri" panose="020F0502020204030204" pitchFamily="34" charset="0"/>
              </a:rPr>
              <a:t>The Polo Playground Project is an idea that came to me after the untimely death of my oldest son, Charles </a:t>
            </a:r>
            <a:r>
              <a:rPr lang="en-US" dirty="0" err="1">
                <a:effectLst/>
                <a:latin typeface="Calibri" panose="020F0502020204030204" pitchFamily="34" charset="0"/>
                <a:ea typeface="Calibri" panose="020F0502020204030204" pitchFamily="34" charset="0"/>
              </a:rPr>
              <a:t>Atibil</a:t>
            </a:r>
            <a:r>
              <a:rPr lang="en-US" dirty="0">
                <a:effectLst/>
                <a:latin typeface="Calibri" panose="020F0502020204030204" pitchFamily="34" charset="0"/>
                <a:ea typeface="Calibri" panose="020F0502020204030204" pitchFamily="34" charset="0"/>
              </a:rPr>
              <a:t>. He was 36 years old and a beloved teacher in one of the secondary schools in the region. He loved his students, and loved children in general. In order to honor his memory, and to heal from the painful loss, I decided to start a small organization called the Charles </a:t>
            </a:r>
            <a:r>
              <a:rPr lang="en-US" dirty="0" err="1">
                <a:effectLst/>
                <a:latin typeface="Calibri" panose="020F0502020204030204" pitchFamily="34" charset="0"/>
                <a:ea typeface="Calibri" panose="020F0502020204030204" pitchFamily="34" charset="0"/>
              </a:rPr>
              <a:t>Atibil</a:t>
            </a:r>
            <a:r>
              <a:rPr lang="en-US" dirty="0">
                <a:effectLst/>
                <a:latin typeface="Calibri" panose="020F0502020204030204" pitchFamily="34" charset="0"/>
                <a:ea typeface="Calibri" panose="020F0502020204030204" pitchFamily="34" charset="0"/>
              </a:rPr>
              <a:t> Memorial Project (CHAMP) to carry out projects that make children’s lives better. The playground project is the largest and most important project that we have undertaken.</a:t>
            </a:r>
          </a:p>
          <a:p>
            <a:pPr marL="0" lvl="0" indent="0">
              <a:buNone/>
            </a:pPr>
            <a:r>
              <a:rPr lang="en-US" dirty="0">
                <a:effectLst/>
                <a:latin typeface="Calibri" panose="020F0502020204030204" pitchFamily="34" charset="0"/>
                <a:ea typeface="Calibri" panose="020F0502020204030204" pitchFamily="34" charset="0"/>
              </a:rPr>
              <a:t>We chose to construct the playground at the St. Thomas Aquinas Preparatory School because that school is a not-for-profit institution that provides quality (and subsidized) education to the children in the village. With many children in the village coming from very poor families, St. Thomas Aquinas provides scholarships to the very needy. Unlike the dilapidated and poorly managed public schools around, St. Thomas Aquinas has a functioning management, dedicated staff and eager pupils ready to learn. We determined that our contribution of a safe and durable playground equipment to the school will go a long way in enhancing the children’s education and their overall development.  Besides, the equipment will be well-cared for by the management and will last for a long time to serve hundreds of pupils over time.  </a:t>
            </a:r>
          </a:p>
          <a:p>
            <a:pPr marL="0" lvl="0" indent="0">
              <a:buNone/>
            </a:pPr>
            <a:endParaRPr lang="nb-NO" dirty="0">
              <a:effectLst/>
              <a:latin typeface="Calibri" panose="020F0502020204030204" pitchFamily="34" charset="0"/>
              <a:ea typeface="Calibri" panose="020F0502020204030204" pitchFamily="34" charset="0"/>
            </a:endParaRPr>
          </a:p>
        </p:txBody>
      </p:sp>
      <p:sp>
        <p:nvSpPr>
          <p:cNvPr id="5" name="Footer Placeholder 4">
            <a:extLst>
              <a:ext uri="{FF2B5EF4-FFF2-40B4-BE49-F238E27FC236}">
                <a16:creationId xmlns:a16="http://schemas.microsoft.com/office/drawing/2014/main" id="{2FBDFC97-A251-47EE-B630-5964E4E15F00}"/>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7</a:t>
            </a:fld>
            <a:endParaRPr lang="nb-NO"/>
          </a:p>
        </p:txBody>
      </p:sp>
      <p:sp>
        <p:nvSpPr>
          <p:cNvPr id="7" name="Avrundet rektangel 6">
            <a:extLst>
              <a:ext uri="{FF2B5EF4-FFF2-40B4-BE49-F238E27FC236}">
                <a16:creationId xmlns:a16="http://schemas.microsoft.com/office/drawing/2014/main" id="{2BA2AF01-0A31-D74A-AF06-E61D6CF8E954}"/>
              </a:ext>
            </a:extLst>
          </p:cNvPr>
          <p:cNvSpPr/>
          <p:nvPr/>
        </p:nvSpPr>
        <p:spPr>
          <a:xfrm>
            <a:off x="838200" y="3562596"/>
            <a:ext cx="10515600" cy="653143"/>
          </a:xfrm>
          <a:prstGeom prst="roundRect">
            <a:avLst/>
          </a:prstGeom>
          <a:solidFill>
            <a:schemeClr val="accent4">
              <a:alpha val="23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noFill/>
            </a:endParaRPr>
          </a:p>
        </p:txBody>
      </p:sp>
      <p:sp>
        <p:nvSpPr>
          <p:cNvPr id="8" name="Avrundet rektangel 7">
            <a:extLst>
              <a:ext uri="{FF2B5EF4-FFF2-40B4-BE49-F238E27FC236}">
                <a16:creationId xmlns:a16="http://schemas.microsoft.com/office/drawing/2014/main" id="{C8917EBA-7960-1C42-ACB8-E4373DF9EB64}"/>
              </a:ext>
            </a:extLst>
          </p:cNvPr>
          <p:cNvSpPr/>
          <p:nvPr/>
        </p:nvSpPr>
        <p:spPr>
          <a:xfrm>
            <a:off x="838200" y="5335323"/>
            <a:ext cx="10515600" cy="1021027"/>
          </a:xfrm>
          <a:prstGeom prst="roundRect">
            <a:avLst/>
          </a:prstGeom>
          <a:solidFill>
            <a:schemeClr val="accent4">
              <a:alpha val="23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noFill/>
            </a:endParaRPr>
          </a:p>
        </p:txBody>
      </p:sp>
    </p:spTree>
    <p:extLst>
      <p:ext uri="{BB962C8B-B14F-4D97-AF65-F5344CB8AC3E}">
        <p14:creationId xmlns:p14="http://schemas.microsoft.com/office/powerpoint/2010/main" val="2166423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76725-C8AF-CC37-62C0-54A6F7D5AEA7}"/>
            </a:ext>
          </a:extLst>
        </p:cNvPr>
        <p:cNvGrpSpPr/>
        <p:nvPr/>
      </p:nvGrpSpPr>
      <p:grpSpPr>
        <a:xfrm>
          <a:off x="0" y="0"/>
          <a:ext cx="0" cy="0"/>
          <a:chOff x="0" y="0"/>
          <a:chExt cx="0" cy="0"/>
        </a:xfrm>
      </p:grpSpPr>
      <p:sp>
        <p:nvSpPr>
          <p:cNvPr id="13" name="Rektangel 12">
            <a:extLst>
              <a:ext uri="{FF2B5EF4-FFF2-40B4-BE49-F238E27FC236}">
                <a16:creationId xmlns:a16="http://schemas.microsoft.com/office/drawing/2014/main" id="{6327783C-7930-8443-E085-4862A4E7E5CC}"/>
              </a:ext>
            </a:extLst>
          </p:cNvPr>
          <p:cNvSpPr/>
          <p:nvPr/>
        </p:nvSpPr>
        <p:spPr>
          <a:xfrm>
            <a:off x="0" y="0"/>
            <a:ext cx="12192000" cy="6858000"/>
          </a:xfrm>
          <a:prstGeom prst="rect">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highlight>
                <a:srgbClr val="008000"/>
              </a:highlight>
            </a:endParaRPr>
          </a:p>
        </p:txBody>
      </p:sp>
      <p:sp>
        <p:nvSpPr>
          <p:cNvPr id="6" name="Slide Number Placeholder 5">
            <a:extLst>
              <a:ext uri="{FF2B5EF4-FFF2-40B4-BE49-F238E27FC236}">
                <a16:creationId xmlns:a16="http://schemas.microsoft.com/office/drawing/2014/main" id="{7A20CBE0-AA20-6FCE-5E18-BB159BD460C2}"/>
              </a:ext>
            </a:extLst>
          </p:cNvPr>
          <p:cNvSpPr>
            <a:spLocks noGrp="1"/>
          </p:cNvSpPr>
          <p:nvPr>
            <p:ph type="sldNum" sz="quarter" idx="12"/>
          </p:nvPr>
        </p:nvSpPr>
        <p:spPr/>
        <p:txBody>
          <a:bodyPr/>
          <a:lstStyle/>
          <a:p>
            <a:fld id="{2D2A417D-6291-4C64-8743-C8A3AE02074F}" type="slidenum">
              <a:rPr lang="nb-NO" smtClean="0"/>
              <a:t>8</a:t>
            </a:fld>
            <a:endParaRPr lang="nb-NO"/>
          </a:p>
        </p:txBody>
      </p:sp>
      <p:sp>
        <p:nvSpPr>
          <p:cNvPr id="5" name="AutoShape 2">
            <a:extLst>
              <a:ext uri="{FF2B5EF4-FFF2-40B4-BE49-F238E27FC236}">
                <a16:creationId xmlns:a16="http://schemas.microsoft.com/office/drawing/2014/main" id="{49638CFC-7F4F-216E-4792-5F49A64DA9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 name="Title 1">
            <a:extLst>
              <a:ext uri="{FF2B5EF4-FFF2-40B4-BE49-F238E27FC236}">
                <a16:creationId xmlns:a16="http://schemas.microsoft.com/office/drawing/2014/main" id="{07EA0679-4C36-F72E-56AE-2B0AF8FC0838}"/>
              </a:ext>
            </a:extLst>
          </p:cNvPr>
          <p:cNvSpPr>
            <a:spLocks noGrp="1"/>
          </p:cNvSpPr>
          <p:nvPr>
            <p:ph type="title"/>
          </p:nvPr>
        </p:nvSpPr>
        <p:spPr>
          <a:xfrm>
            <a:off x="838200" y="365126"/>
            <a:ext cx="10515600" cy="749922"/>
          </a:xfrm>
        </p:spPr>
        <p:txBody>
          <a:bodyPr/>
          <a:lstStyle/>
          <a:p>
            <a:r>
              <a:rPr lang="nb-NO" sz="3200" b="1" dirty="0">
                <a:solidFill>
                  <a:srgbClr val="FFC000"/>
                </a:solidFill>
                <a:latin typeface="Calibri" panose="020F0502020204030204" pitchFamily="34" charset="0"/>
                <a:ea typeface="Times New Roman" panose="02020603050405020304" pitchFamily="18" charset="0"/>
              </a:rPr>
              <a:t>2020 Solceller fødestue </a:t>
            </a:r>
            <a:r>
              <a:rPr lang="nb-NO" sz="3200" b="1" dirty="0" err="1">
                <a:solidFill>
                  <a:srgbClr val="FFC000"/>
                </a:solidFill>
                <a:latin typeface="Calibri" panose="020F0502020204030204" pitchFamily="34" charset="0"/>
                <a:ea typeface="Times New Roman" panose="02020603050405020304" pitchFamily="18" charset="0"/>
              </a:rPr>
              <a:t>Fumbesi</a:t>
            </a:r>
            <a:r>
              <a:rPr lang="nb-NO" sz="3200" b="1" dirty="0">
                <a:solidFill>
                  <a:srgbClr val="FFC000"/>
                </a:solidFill>
                <a:latin typeface="Calibri" panose="020F0502020204030204" pitchFamily="34" charset="0"/>
                <a:ea typeface="Times New Roman" panose="02020603050405020304" pitchFamily="18" charset="0"/>
              </a:rPr>
              <a:t> </a:t>
            </a:r>
            <a:endParaRPr lang="nb-NO" b="1" dirty="0">
              <a:solidFill>
                <a:srgbClr val="FFC000"/>
              </a:solidFill>
            </a:endParaRPr>
          </a:p>
        </p:txBody>
      </p:sp>
      <p:pic>
        <p:nvPicPr>
          <p:cNvPr id="3" name="Bilde 3">
            <a:extLst>
              <a:ext uri="{FF2B5EF4-FFF2-40B4-BE49-F238E27FC236}">
                <a16:creationId xmlns:a16="http://schemas.microsoft.com/office/drawing/2014/main" id="{7D6DBAE6-F19B-5004-B3AD-C5AFE4C019B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19190" y="3871595"/>
            <a:ext cx="5972810" cy="2986405"/>
          </a:xfrm>
          <a:prstGeom prst="rect">
            <a:avLst/>
          </a:prstGeom>
          <a:noFill/>
          <a:ln>
            <a:noFill/>
          </a:ln>
        </p:spPr>
      </p:pic>
      <p:pic>
        <p:nvPicPr>
          <p:cNvPr id="4" name="Bilde 1">
            <a:extLst>
              <a:ext uri="{FF2B5EF4-FFF2-40B4-BE49-F238E27FC236}">
                <a16:creationId xmlns:a16="http://schemas.microsoft.com/office/drawing/2014/main" id="{ADEBD697-B5F1-D9E2-75B4-E07AE95690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6380" y="1292331"/>
            <a:ext cx="5972810" cy="2986405"/>
          </a:xfrm>
          <a:prstGeom prst="rect">
            <a:avLst/>
          </a:prstGeom>
          <a:noFill/>
          <a:ln>
            <a:noFill/>
          </a:ln>
        </p:spPr>
      </p:pic>
    </p:spTree>
    <p:extLst>
      <p:ext uri="{BB962C8B-B14F-4D97-AF65-F5344CB8AC3E}">
        <p14:creationId xmlns:p14="http://schemas.microsoft.com/office/powerpoint/2010/main" val="3146092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7841-63E1-4B1D-B4A9-DEC5F0195958}"/>
              </a:ext>
            </a:extLst>
          </p:cNvPr>
          <p:cNvSpPr>
            <a:spLocks noGrp="1"/>
          </p:cNvSpPr>
          <p:nvPr>
            <p:ph type="title"/>
          </p:nvPr>
        </p:nvSpPr>
        <p:spPr>
          <a:xfrm>
            <a:off x="838200" y="14397"/>
            <a:ext cx="10515600" cy="1325563"/>
          </a:xfrm>
        </p:spPr>
        <p:txBody>
          <a:bodyPr/>
          <a:lstStyle/>
          <a:p>
            <a:r>
              <a:rPr lang="nb-NO" sz="4400" b="1" dirty="0">
                <a:effectLst/>
                <a:latin typeface="Calibri" panose="020F0502020204030204" pitchFamily="34" charset="0"/>
                <a:ea typeface="Times New Roman" panose="02020603050405020304" pitchFamily="18" charset="0"/>
              </a:rPr>
              <a:t>Prosjekt</a:t>
            </a:r>
            <a:r>
              <a:rPr lang="nb-NO" sz="4400" dirty="0">
                <a:effectLst/>
                <a:latin typeface="Calibri" panose="020F0502020204030204" pitchFamily="34" charset="0"/>
                <a:ea typeface="Times New Roman" panose="02020603050405020304" pitchFamily="18" charset="0"/>
              </a:rPr>
              <a:t>(er) - lekeplass</a:t>
            </a:r>
            <a:endParaRPr lang="nb-NO" dirty="0">
              <a:latin typeface="Calibri" panose="020F0502020204030204" pitchFamily="34"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81325"/>
            <a:ext cx="10515600" cy="4840748"/>
          </a:xfrm>
        </p:spPr>
        <p:txBody>
          <a:bodyPr>
            <a:normAutofit fontScale="47500" lnSpcReduction="20000"/>
          </a:bodyPr>
          <a:lstStyle/>
          <a:p>
            <a:pPr marL="0" lvl="0" indent="0">
              <a:buNone/>
            </a:pPr>
            <a:r>
              <a:rPr lang="en-US" sz="4200" b="1" dirty="0">
                <a:effectLst/>
                <a:latin typeface="Calibri" panose="020F0502020204030204" pitchFamily="34" charset="0"/>
                <a:ea typeface="Calibri" panose="020F0502020204030204" pitchFamily="34" charset="0"/>
              </a:rPr>
              <a:t>The Polo Playground Project to be Constructed at the St. Thomas Aquinas Preparatory School, in the Upper East Region of GHANA</a:t>
            </a:r>
          </a:p>
          <a:p>
            <a:pPr marL="0" lvl="0" indent="0">
              <a:buNone/>
            </a:pPr>
            <a:endParaRPr lang="en-US" b="1" dirty="0">
              <a:effectLst/>
              <a:latin typeface="Calibri" panose="020F0502020204030204" pitchFamily="34" charset="0"/>
              <a:ea typeface="Calibri" panose="020F0502020204030204" pitchFamily="34" charset="0"/>
            </a:endParaRPr>
          </a:p>
          <a:p>
            <a:pPr marL="0" lvl="0" indent="0">
              <a:buNone/>
            </a:pPr>
            <a:r>
              <a:rPr lang="en-US" sz="4200" dirty="0">
                <a:effectLst/>
                <a:latin typeface="Calibri" panose="020F0502020204030204" pitchFamily="34" charset="0"/>
                <a:ea typeface="Calibri" panose="020F0502020204030204" pitchFamily="34" charset="0"/>
              </a:rPr>
              <a:t>I have already contacted the manufacturer of the playground equipment and hope to be able to place our order by the 25th of May to lock in the current prices as prices keep going up every week. The equipment is made with fiberglass, rather than ordinary plastic which tends to crack easily. Fiberglass is safer and more durable but also expensive. Hence our need for assistance.</a:t>
            </a:r>
          </a:p>
          <a:p>
            <a:pPr marL="0" lvl="0" indent="0">
              <a:buNone/>
            </a:pPr>
            <a:r>
              <a:rPr lang="en-US" sz="4200" dirty="0">
                <a:effectLst/>
                <a:latin typeface="Calibri" panose="020F0502020204030204" pitchFamily="34" charset="0"/>
                <a:ea typeface="Calibri" panose="020F0502020204030204" pitchFamily="34" charset="0"/>
              </a:rPr>
              <a:t>The playground equipment that we plan to install will cost 30, 000 GHS (minus transportation and installation costs). I have been able to raise a little over 20,000 GHS which I plan to deposit to place the order and to start the manufacturing process.  The rest of the amount will be paid upon completion and installation. If I place the order this month, completion and installation will take place in July, 2022. </a:t>
            </a:r>
          </a:p>
          <a:p>
            <a:pPr marL="0" lvl="0" indent="0">
              <a:buNone/>
            </a:pPr>
            <a:r>
              <a:rPr lang="en-US" sz="4200" dirty="0">
                <a:effectLst/>
                <a:latin typeface="Calibri" panose="020F0502020204030204" pitchFamily="34" charset="0"/>
                <a:ea typeface="Calibri" panose="020F0502020204030204" pitchFamily="34" charset="0"/>
              </a:rPr>
              <a:t>Your assistance will be very much appreciated. All major donors will have their names inscribed on a plaque to be displayed at the playground. All donations will be accounted for in a transparent manner. </a:t>
            </a:r>
          </a:p>
          <a:p>
            <a:pPr marL="0" lvl="0" indent="0">
              <a:buNone/>
            </a:pPr>
            <a:r>
              <a:rPr lang="en-US" sz="2500" dirty="0">
                <a:effectLst/>
                <a:latin typeface="Calibri" panose="020F0502020204030204" pitchFamily="34" charset="0"/>
                <a:ea typeface="Calibri" panose="020F0502020204030204" pitchFamily="34" charset="0"/>
              </a:rPr>
              <a:t>Thank You. </a:t>
            </a:r>
          </a:p>
          <a:p>
            <a:pPr marL="0" lvl="0" indent="0">
              <a:buNone/>
            </a:pPr>
            <a:r>
              <a:rPr lang="en-US" sz="2500" dirty="0">
                <a:effectLst/>
                <a:latin typeface="Calibri" panose="020F0502020204030204" pitchFamily="34" charset="0"/>
                <a:ea typeface="Calibri" panose="020F0502020204030204" pitchFamily="34" charset="0"/>
              </a:rPr>
              <a:t>Christiana </a:t>
            </a:r>
            <a:r>
              <a:rPr lang="en-US" sz="2500" dirty="0" err="1">
                <a:effectLst/>
                <a:latin typeface="Calibri" panose="020F0502020204030204" pitchFamily="34" charset="0"/>
                <a:ea typeface="Calibri" panose="020F0502020204030204" pitchFamily="34" charset="0"/>
              </a:rPr>
              <a:t>Akpilima-Atibil</a:t>
            </a:r>
            <a:r>
              <a:rPr lang="en-US" sz="2500" dirty="0">
                <a:effectLst/>
                <a:latin typeface="Calibri" panose="020F0502020204030204" pitchFamily="34" charset="0"/>
                <a:ea typeface="Calibri" panose="020F0502020204030204" pitchFamily="34" charset="0"/>
              </a:rPr>
              <a:t> (PhD)</a:t>
            </a:r>
          </a:p>
          <a:p>
            <a:pPr marL="0" lvl="0" indent="0">
              <a:buNone/>
            </a:pPr>
            <a:r>
              <a:rPr lang="en-US" sz="2500" dirty="0">
                <a:effectLst/>
                <a:latin typeface="Calibri" panose="020F0502020204030204" pitchFamily="34" charset="0"/>
                <a:ea typeface="Calibri" panose="020F0502020204030204" pitchFamily="34" charset="0"/>
              </a:rPr>
              <a:t>Charles </a:t>
            </a:r>
            <a:r>
              <a:rPr lang="en-US" sz="2500" dirty="0" err="1">
                <a:effectLst/>
                <a:latin typeface="Calibri" panose="020F0502020204030204" pitchFamily="34" charset="0"/>
                <a:ea typeface="Calibri" panose="020F0502020204030204" pitchFamily="34" charset="0"/>
              </a:rPr>
              <a:t>Atibil</a:t>
            </a:r>
            <a:r>
              <a:rPr lang="en-US" sz="2500" dirty="0">
                <a:effectLst/>
                <a:latin typeface="Calibri" panose="020F0502020204030204" pitchFamily="34" charset="0"/>
                <a:ea typeface="Calibri" panose="020F0502020204030204" pitchFamily="34" charset="0"/>
              </a:rPr>
              <a:t> Memorial Project (CHAMP)</a:t>
            </a:r>
          </a:p>
          <a:p>
            <a:pPr marL="0" lvl="0" indent="0">
              <a:buNone/>
            </a:pPr>
            <a:r>
              <a:rPr lang="en-US" sz="2500" dirty="0">
                <a:effectLst/>
                <a:latin typeface="Calibri" panose="020F0502020204030204" pitchFamily="34" charset="0"/>
                <a:ea typeface="Calibri" panose="020F0502020204030204" pitchFamily="34" charset="0"/>
              </a:rPr>
              <a:t>Founder and Project Coordinator</a:t>
            </a:r>
          </a:p>
        </p:txBody>
      </p:sp>
      <p:sp>
        <p:nvSpPr>
          <p:cNvPr id="5" name="Footer Placeholder 4">
            <a:extLst>
              <a:ext uri="{FF2B5EF4-FFF2-40B4-BE49-F238E27FC236}">
                <a16:creationId xmlns:a16="http://schemas.microsoft.com/office/drawing/2014/main" id="{2FBDFC97-A251-47EE-B630-5964E4E15F00}"/>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9</a:t>
            </a:fld>
            <a:endParaRPr lang="nb-NO"/>
          </a:p>
        </p:txBody>
      </p:sp>
    </p:spTree>
    <p:extLst>
      <p:ext uri="{BB962C8B-B14F-4D97-AF65-F5344CB8AC3E}">
        <p14:creationId xmlns:p14="http://schemas.microsoft.com/office/powerpoint/2010/main" val="4208442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11987DF0-E043-1C4E-99F9-526B9493DC02}"/>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86557841-63E1-4B1D-B4A9-DEC5F0195958}"/>
              </a:ext>
            </a:extLst>
          </p:cNvPr>
          <p:cNvSpPr>
            <a:spLocks noGrp="1"/>
          </p:cNvSpPr>
          <p:nvPr>
            <p:ph type="title"/>
          </p:nvPr>
        </p:nvSpPr>
        <p:spPr>
          <a:xfrm>
            <a:off x="838200" y="365126"/>
            <a:ext cx="10515600" cy="749922"/>
          </a:xfrm>
        </p:spPr>
        <p:txBody>
          <a:bodyPr/>
          <a:lstStyle/>
          <a:p>
            <a:r>
              <a:rPr lang="nb-NO" sz="3200" b="1" dirty="0">
                <a:solidFill>
                  <a:srgbClr val="FFC000"/>
                </a:solidFill>
                <a:latin typeface="Calibri" panose="020F0502020204030204" pitchFamily="34" charset="0"/>
                <a:ea typeface="Times New Roman" panose="02020603050405020304" pitchFamily="18" charset="0"/>
              </a:rPr>
              <a:t>2022 Lekeplass</a:t>
            </a:r>
            <a:endParaRPr lang="nb-NO" b="1" dirty="0">
              <a:solidFill>
                <a:srgbClr val="FFC000"/>
              </a:solidFill>
            </a:endParaRPr>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72209"/>
            <a:ext cx="10515600" cy="4926979"/>
          </a:xfrm>
        </p:spPr>
        <p:txBody>
          <a:bodyPr>
            <a:normAutofit/>
          </a:bodyPr>
          <a:lstStyle/>
          <a:p>
            <a:pPr marL="457200" lvl="1" indent="0">
              <a:buNone/>
            </a:pPr>
            <a:endParaRPr lang="nb-NO" b="1" dirty="0">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10</a:t>
            </a:fld>
            <a:endParaRPr lang="nb-NO"/>
          </a:p>
        </p:txBody>
      </p:sp>
      <p:sp>
        <p:nvSpPr>
          <p:cNvPr id="5" name="AutoShape 2">
            <a:extLst>
              <a:ext uri="{FF2B5EF4-FFF2-40B4-BE49-F238E27FC236}">
                <a16:creationId xmlns:a16="http://schemas.microsoft.com/office/drawing/2014/main" id="{91EC9934-11A8-8940-AD36-11625E90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8" name="Bilde 7" descr="Et bilde som inneholder person, himmel, utendørs&#10;&#10;Automatisk generert beskrivelse">
            <a:extLst>
              <a:ext uri="{FF2B5EF4-FFF2-40B4-BE49-F238E27FC236}">
                <a16:creationId xmlns:a16="http://schemas.microsoft.com/office/drawing/2014/main" id="{F10FE864-BE70-E94C-A6B2-044E4E1CA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202" y="1111791"/>
            <a:ext cx="9386396" cy="5087397"/>
          </a:xfrm>
          <a:prstGeom prst="rect">
            <a:avLst/>
          </a:prstGeom>
        </p:spPr>
      </p:pic>
    </p:spTree>
    <p:extLst>
      <p:ext uri="{BB962C8B-B14F-4D97-AF65-F5344CB8AC3E}">
        <p14:creationId xmlns:p14="http://schemas.microsoft.com/office/powerpoint/2010/main" val="4132478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11987DF0-E043-1C4E-99F9-526B9493DC02}"/>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72209"/>
            <a:ext cx="10515600" cy="4926979"/>
          </a:xfrm>
        </p:spPr>
        <p:txBody>
          <a:bodyPr>
            <a:normAutofit/>
          </a:bodyPr>
          <a:lstStyle/>
          <a:p>
            <a:pPr marL="457200" lvl="1" indent="0">
              <a:buNone/>
            </a:pPr>
            <a:endParaRPr lang="nb-NO" b="1" dirty="0">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11</a:t>
            </a:fld>
            <a:endParaRPr lang="nb-NO"/>
          </a:p>
        </p:txBody>
      </p:sp>
      <p:sp>
        <p:nvSpPr>
          <p:cNvPr id="5" name="AutoShape 2">
            <a:extLst>
              <a:ext uri="{FF2B5EF4-FFF2-40B4-BE49-F238E27FC236}">
                <a16:creationId xmlns:a16="http://schemas.microsoft.com/office/drawing/2014/main" id="{91EC9934-11A8-8940-AD36-11625E90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9" name="Bilde 8" descr="Et bilde som inneholder stol, utendørs, sklie, blå&#10;&#10;Automatisk generert beskrivelse">
            <a:extLst>
              <a:ext uri="{FF2B5EF4-FFF2-40B4-BE49-F238E27FC236}">
                <a16:creationId xmlns:a16="http://schemas.microsoft.com/office/drawing/2014/main" id="{3C909B95-C03F-B749-BC5C-91A503A8FE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717" y="1052626"/>
            <a:ext cx="6966857" cy="5225143"/>
          </a:xfrm>
          <a:prstGeom prst="rect">
            <a:avLst/>
          </a:prstGeom>
        </p:spPr>
      </p:pic>
      <p:pic>
        <p:nvPicPr>
          <p:cNvPr id="11" name="Bilde 10" descr="Et bilde som inneholder person, gress, barn, lekeplass&#10;&#10;Automatisk generert beskrivelse">
            <a:extLst>
              <a:ext uri="{FF2B5EF4-FFF2-40B4-BE49-F238E27FC236}">
                <a16:creationId xmlns:a16="http://schemas.microsoft.com/office/drawing/2014/main" id="{CB260AD1-DEEA-2A45-BFB8-31DEFFBF7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5057" y="1115048"/>
            <a:ext cx="3918858" cy="5225144"/>
          </a:xfrm>
          <a:prstGeom prst="rect">
            <a:avLst/>
          </a:prstGeom>
        </p:spPr>
      </p:pic>
    </p:spTree>
    <p:extLst>
      <p:ext uri="{BB962C8B-B14F-4D97-AF65-F5344CB8AC3E}">
        <p14:creationId xmlns:p14="http://schemas.microsoft.com/office/powerpoint/2010/main" val="275392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EC34E174-82C9-B347-961D-BD5DF984AE12}"/>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72209"/>
            <a:ext cx="10515600" cy="4926979"/>
          </a:xfrm>
        </p:spPr>
        <p:txBody>
          <a:bodyPr>
            <a:normAutofit/>
          </a:bodyPr>
          <a:lstStyle/>
          <a:p>
            <a:pPr marL="457200" lvl="1" indent="0">
              <a:buNone/>
            </a:pPr>
            <a:endParaRPr lang="nb-NO" b="1">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12</a:t>
            </a:fld>
            <a:endParaRPr lang="nb-NO"/>
          </a:p>
        </p:txBody>
      </p:sp>
      <p:sp>
        <p:nvSpPr>
          <p:cNvPr id="5" name="AutoShape 2">
            <a:extLst>
              <a:ext uri="{FF2B5EF4-FFF2-40B4-BE49-F238E27FC236}">
                <a16:creationId xmlns:a16="http://schemas.microsoft.com/office/drawing/2014/main" id="{91EC9934-11A8-8940-AD36-11625E90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2" name="Bilde 11" descr="Et bilde som inneholder person, gress, utendørs, gruppe&#10;&#10;Automatisk generert beskrivelse">
            <a:extLst>
              <a:ext uri="{FF2B5EF4-FFF2-40B4-BE49-F238E27FC236}">
                <a16:creationId xmlns:a16="http://schemas.microsoft.com/office/drawing/2014/main" id="{93205D00-326F-ED41-B4E7-13D8F0DF5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384" y="372533"/>
            <a:ext cx="3276600" cy="4368800"/>
          </a:xfrm>
          <a:prstGeom prst="rect">
            <a:avLst/>
          </a:prstGeom>
        </p:spPr>
      </p:pic>
      <p:pic>
        <p:nvPicPr>
          <p:cNvPr id="14" name="Bilde 13" descr="Et bilde som inneholder gress, utendørs, frisbee, person&#10;&#10;Automatisk generert beskrivelse">
            <a:extLst>
              <a:ext uri="{FF2B5EF4-FFF2-40B4-BE49-F238E27FC236}">
                <a16:creationId xmlns:a16="http://schemas.microsoft.com/office/drawing/2014/main" id="{30B7A938-DE2D-9B43-BD93-E1C9DF0F99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284" y="1032933"/>
            <a:ext cx="3594100" cy="4792133"/>
          </a:xfrm>
          <a:prstGeom prst="rect">
            <a:avLst/>
          </a:prstGeom>
        </p:spPr>
      </p:pic>
      <p:pic>
        <p:nvPicPr>
          <p:cNvPr id="16" name="Bilde 15" descr="Et bilde som inneholder person, himmel, gress, utendørs&#10;&#10;Automatisk generert beskrivelse">
            <a:extLst>
              <a:ext uri="{FF2B5EF4-FFF2-40B4-BE49-F238E27FC236}">
                <a16:creationId xmlns:a16="http://schemas.microsoft.com/office/drawing/2014/main" id="{255C5C93-AFB3-524C-9ADF-D0E2282EC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5750" y="1564217"/>
            <a:ext cx="3594100" cy="4792133"/>
          </a:xfrm>
          <a:prstGeom prst="rect">
            <a:avLst/>
          </a:prstGeom>
        </p:spPr>
      </p:pic>
    </p:spTree>
    <p:extLst>
      <p:ext uri="{BB962C8B-B14F-4D97-AF65-F5344CB8AC3E}">
        <p14:creationId xmlns:p14="http://schemas.microsoft.com/office/powerpoint/2010/main" val="294940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5AA14BD1-769F-4B4E-A097-1D39F75279AA}"/>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a:p>
        </p:txBody>
      </p:sp>
      <p:sp>
        <p:nvSpPr>
          <p:cNvPr id="3" name="Content Placeholder 2">
            <a:extLst>
              <a:ext uri="{FF2B5EF4-FFF2-40B4-BE49-F238E27FC236}">
                <a16:creationId xmlns:a16="http://schemas.microsoft.com/office/drawing/2014/main" id="{2EBF9588-B2A3-4435-98D1-0FB9E603FC41}"/>
              </a:ext>
            </a:extLst>
          </p:cNvPr>
          <p:cNvSpPr>
            <a:spLocks noGrp="1"/>
          </p:cNvSpPr>
          <p:nvPr>
            <p:ph idx="1"/>
          </p:nvPr>
        </p:nvSpPr>
        <p:spPr>
          <a:xfrm>
            <a:off x="838200" y="1272209"/>
            <a:ext cx="10515600" cy="4926979"/>
          </a:xfrm>
        </p:spPr>
        <p:txBody>
          <a:bodyPr>
            <a:normAutofit/>
          </a:bodyPr>
          <a:lstStyle/>
          <a:p>
            <a:pPr marL="457200" lvl="1" indent="0">
              <a:buNone/>
            </a:pPr>
            <a:endParaRPr lang="nb-NO" b="1">
              <a:latin typeface="Calibri" panose="020F0502020204030204" pitchFamily="34" charset="0"/>
              <a:ea typeface="Times New Roman" panose="02020603050405020304" pitchFamily="18" charset="0"/>
            </a:endParaRPr>
          </a:p>
          <a:p>
            <a:pPr marL="457200" lvl="1" indent="0">
              <a:buNone/>
            </a:pPr>
            <a:endParaRPr lang="nb-NO" b="1" dirty="0">
              <a:effectLst/>
              <a:latin typeface="Calibri" panose="020F0502020204030204" pitchFamily="34" charset="0"/>
              <a:ea typeface="Times New Roman" panose="02020603050405020304" pitchFamily="18" charset="0"/>
            </a:endParaRP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13</a:t>
            </a:fld>
            <a:endParaRPr lang="nb-NO"/>
          </a:p>
        </p:txBody>
      </p:sp>
      <p:sp>
        <p:nvSpPr>
          <p:cNvPr id="5" name="AutoShape 2">
            <a:extLst>
              <a:ext uri="{FF2B5EF4-FFF2-40B4-BE49-F238E27FC236}">
                <a16:creationId xmlns:a16="http://schemas.microsoft.com/office/drawing/2014/main" id="{91EC9934-11A8-8940-AD36-11625E90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7" name="Bilde 6">
            <a:extLst>
              <a:ext uri="{FF2B5EF4-FFF2-40B4-BE49-F238E27FC236}">
                <a16:creationId xmlns:a16="http://schemas.microsoft.com/office/drawing/2014/main" id="{36CEF6D2-859A-B845-BB65-31014EF481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49628" y="1032419"/>
            <a:ext cx="4440141" cy="3330106"/>
          </a:xfrm>
          <a:prstGeom prst="rect">
            <a:avLst/>
          </a:prstGeom>
        </p:spPr>
      </p:pic>
      <p:pic>
        <p:nvPicPr>
          <p:cNvPr id="9" name="Bilde 8" descr="Et bilde som inneholder bakke, himmel, utendørs, person&#10;&#10;Automatisk generert beskrivelse">
            <a:extLst>
              <a:ext uri="{FF2B5EF4-FFF2-40B4-BE49-F238E27FC236}">
                <a16:creationId xmlns:a16="http://schemas.microsoft.com/office/drawing/2014/main" id="{EAC1C7D6-315C-114B-9E52-F4B9C0922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982" y="1357934"/>
            <a:ext cx="9210628" cy="5180978"/>
          </a:xfrm>
          <a:prstGeom prst="rect">
            <a:avLst/>
          </a:prstGeom>
        </p:spPr>
      </p:pic>
    </p:spTree>
    <p:extLst>
      <p:ext uri="{BB962C8B-B14F-4D97-AF65-F5344CB8AC3E}">
        <p14:creationId xmlns:p14="http://schemas.microsoft.com/office/powerpoint/2010/main" val="148902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FBDFC97-A251-47EE-B630-5964E4E15F00}"/>
              </a:ext>
            </a:extLst>
          </p:cNvPr>
          <p:cNvSpPr>
            <a:spLocks noGrp="1"/>
          </p:cNvSpPr>
          <p:nvPr>
            <p:ph type="ftr" sz="quarter" idx="11"/>
          </p:nvPr>
        </p:nvSpPr>
        <p:spPr/>
        <p:txBody>
          <a:bodyPr/>
          <a:lstStyle/>
          <a:p>
            <a:r>
              <a:rPr lang="nb-NO"/>
              <a:t>TIRK medlemsmøte</a:t>
            </a:r>
          </a:p>
        </p:txBody>
      </p:sp>
      <p:sp>
        <p:nvSpPr>
          <p:cNvPr id="6" name="Slide Number Placeholder 5">
            <a:extLst>
              <a:ext uri="{FF2B5EF4-FFF2-40B4-BE49-F238E27FC236}">
                <a16:creationId xmlns:a16="http://schemas.microsoft.com/office/drawing/2014/main" id="{43A5D3D0-3B66-494D-8D4F-56B046FD81AC}"/>
              </a:ext>
            </a:extLst>
          </p:cNvPr>
          <p:cNvSpPr>
            <a:spLocks noGrp="1"/>
          </p:cNvSpPr>
          <p:nvPr>
            <p:ph type="sldNum" sz="quarter" idx="12"/>
          </p:nvPr>
        </p:nvSpPr>
        <p:spPr/>
        <p:txBody>
          <a:bodyPr/>
          <a:lstStyle/>
          <a:p>
            <a:fld id="{2D2A417D-6291-4C64-8743-C8A3AE02074F}" type="slidenum">
              <a:rPr lang="nb-NO" smtClean="0"/>
              <a:t>14</a:t>
            </a:fld>
            <a:endParaRPr lang="nb-NO"/>
          </a:p>
        </p:txBody>
      </p:sp>
      <p:pic>
        <p:nvPicPr>
          <p:cNvPr id="8" name="Picture 7">
            <a:extLst>
              <a:ext uri="{FF2B5EF4-FFF2-40B4-BE49-F238E27FC236}">
                <a16:creationId xmlns:a16="http://schemas.microsoft.com/office/drawing/2014/main" id="{E0687C5F-C8F9-F8A1-F420-9DFFE92CF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1838" y="0"/>
            <a:ext cx="12192000" cy="6851650"/>
          </a:xfrm>
          <a:prstGeom prst="rect">
            <a:avLst/>
          </a:prstGeom>
        </p:spPr>
      </p:pic>
      <p:pic>
        <p:nvPicPr>
          <p:cNvPr id="7" name="Plassholder for innhold 6" descr="Et bilde som inneholder tekst&#10;&#10;Automatisk generert beskrivelse">
            <a:extLst>
              <a:ext uri="{FF2B5EF4-FFF2-40B4-BE49-F238E27FC236}">
                <a16:creationId xmlns:a16="http://schemas.microsoft.com/office/drawing/2014/main" id="{94B6848E-ED80-1244-BC6D-53A964C4896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43547"/>
            <a:ext cx="4880268" cy="6364556"/>
          </a:xfrm>
        </p:spPr>
      </p:pic>
    </p:spTree>
    <p:extLst>
      <p:ext uri="{BB962C8B-B14F-4D97-AF65-F5344CB8AC3E}">
        <p14:creationId xmlns:p14="http://schemas.microsoft.com/office/powerpoint/2010/main" val="2029626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285D1-99B5-3EBF-A301-589FFDDFC410}"/>
            </a:ext>
          </a:extLst>
        </p:cNvPr>
        <p:cNvGrpSpPr/>
        <p:nvPr/>
      </p:nvGrpSpPr>
      <p:grpSpPr>
        <a:xfrm>
          <a:off x="0" y="0"/>
          <a:ext cx="0" cy="0"/>
          <a:chOff x="0" y="0"/>
          <a:chExt cx="0" cy="0"/>
        </a:xfrm>
      </p:grpSpPr>
      <p:sp>
        <p:nvSpPr>
          <p:cNvPr id="13" name="Rektangel 12">
            <a:extLst>
              <a:ext uri="{FF2B5EF4-FFF2-40B4-BE49-F238E27FC236}">
                <a16:creationId xmlns:a16="http://schemas.microsoft.com/office/drawing/2014/main" id="{224AE2AC-B02B-946A-0004-76F6960E14C7}"/>
              </a:ext>
            </a:extLst>
          </p:cNvPr>
          <p:cNvSpPr/>
          <p:nvPr/>
        </p:nvSpPr>
        <p:spPr>
          <a:xfrm>
            <a:off x="0" y="0"/>
            <a:ext cx="12192000" cy="6858000"/>
          </a:xfrm>
          <a:prstGeom prst="rect">
            <a:avLst/>
          </a:prstGeom>
          <a:solidFill>
            <a:schemeClr val="accent6">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highlight>
                <a:srgbClr val="008000"/>
              </a:highlight>
            </a:endParaRPr>
          </a:p>
        </p:txBody>
      </p:sp>
      <p:sp>
        <p:nvSpPr>
          <p:cNvPr id="6" name="Slide Number Placeholder 5">
            <a:extLst>
              <a:ext uri="{FF2B5EF4-FFF2-40B4-BE49-F238E27FC236}">
                <a16:creationId xmlns:a16="http://schemas.microsoft.com/office/drawing/2014/main" id="{2C9BA3CF-B3FC-DE88-D1CA-D54E9B1A8C05}"/>
              </a:ext>
            </a:extLst>
          </p:cNvPr>
          <p:cNvSpPr>
            <a:spLocks noGrp="1"/>
          </p:cNvSpPr>
          <p:nvPr>
            <p:ph type="sldNum" sz="quarter" idx="12"/>
          </p:nvPr>
        </p:nvSpPr>
        <p:spPr/>
        <p:txBody>
          <a:bodyPr/>
          <a:lstStyle/>
          <a:p>
            <a:fld id="{2D2A417D-6291-4C64-8743-C8A3AE02074F}" type="slidenum">
              <a:rPr lang="nb-NO" smtClean="0"/>
              <a:t>15</a:t>
            </a:fld>
            <a:endParaRPr lang="nb-NO"/>
          </a:p>
        </p:txBody>
      </p:sp>
      <p:sp>
        <p:nvSpPr>
          <p:cNvPr id="5" name="AutoShape 2">
            <a:extLst>
              <a:ext uri="{FF2B5EF4-FFF2-40B4-BE49-F238E27FC236}">
                <a16:creationId xmlns:a16="http://schemas.microsoft.com/office/drawing/2014/main" id="{A4CBFC4C-FA55-7E18-F1D7-1FF12EABC5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 name="Title 1">
            <a:extLst>
              <a:ext uri="{FF2B5EF4-FFF2-40B4-BE49-F238E27FC236}">
                <a16:creationId xmlns:a16="http://schemas.microsoft.com/office/drawing/2014/main" id="{01FCA973-E904-B1CB-9846-48DBFD3AAB29}"/>
              </a:ext>
            </a:extLst>
          </p:cNvPr>
          <p:cNvSpPr>
            <a:spLocks noGrp="1"/>
          </p:cNvSpPr>
          <p:nvPr>
            <p:ph type="title"/>
          </p:nvPr>
        </p:nvSpPr>
        <p:spPr>
          <a:xfrm>
            <a:off x="838200" y="365126"/>
            <a:ext cx="10515600" cy="749922"/>
          </a:xfrm>
        </p:spPr>
        <p:txBody>
          <a:bodyPr/>
          <a:lstStyle/>
          <a:p>
            <a:r>
              <a:rPr lang="nb-NO" sz="3200" b="1" dirty="0">
                <a:solidFill>
                  <a:srgbClr val="FFC000"/>
                </a:solidFill>
                <a:latin typeface="Calibri" panose="020F0502020204030204" pitchFamily="34" charset="0"/>
                <a:ea typeface="Times New Roman" panose="02020603050405020304" pitchFamily="18" charset="0"/>
              </a:rPr>
              <a:t>2023 Solceller barneskole</a:t>
            </a:r>
            <a:endParaRPr lang="nb-NO" b="1" dirty="0">
              <a:solidFill>
                <a:srgbClr val="FFC000"/>
              </a:solidFill>
            </a:endParaRPr>
          </a:p>
        </p:txBody>
      </p:sp>
      <p:pic>
        <p:nvPicPr>
          <p:cNvPr id="18" name="Picture 17">
            <a:extLst>
              <a:ext uri="{FF2B5EF4-FFF2-40B4-BE49-F238E27FC236}">
                <a16:creationId xmlns:a16="http://schemas.microsoft.com/office/drawing/2014/main" id="{16F0BFFE-33A6-6A8E-9521-E82FA0F70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5" y="1011632"/>
            <a:ext cx="7819437" cy="5864578"/>
          </a:xfrm>
          <a:prstGeom prst="rect">
            <a:avLst/>
          </a:prstGeom>
        </p:spPr>
      </p:pic>
      <p:pic>
        <p:nvPicPr>
          <p:cNvPr id="20" name="Picture 19">
            <a:extLst>
              <a:ext uri="{FF2B5EF4-FFF2-40B4-BE49-F238E27FC236}">
                <a16:creationId xmlns:a16="http://schemas.microsoft.com/office/drawing/2014/main" id="{59712561-4599-870E-123A-299014CBE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2745" y="993422"/>
            <a:ext cx="4398434" cy="5864578"/>
          </a:xfrm>
          <a:prstGeom prst="rect">
            <a:avLst/>
          </a:prstGeom>
        </p:spPr>
      </p:pic>
    </p:spTree>
    <p:extLst>
      <p:ext uri="{BB962C8B-B14F-4D97-AF65-F5344CB8AC3E}">
        <p14:creationId xmlns:p14="http://schemas.microsoft.com/office/powerpoint/2010/main" val="58958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A03D1-772A-12A1-3EE8-44CE5779306C}"/>
            </a:ext>
          </a:extLst>
        </p:cNvPr>
        <p:cNvGrpSpPr/>
        <p:nvPr/>
      </p:nvGrpSpPr>
      <p:grpSpPr>
        <a:xfrm>
          <a:off x="0" y="0"/>
          <a:ext cx="0" cy="0"/>
          <a:chOff x="0" y="0"/>
          <a:chExt cx="0" cy="0"/>
        </a:xfrm>
      </p:grpSpPr>
      <p:sp>
        <p:nvSpPr>
          <p:cNvPr id="13" name="Rektangel 12">
            <a:extLst>
              <a:ext uri="{FF2B5EF4-FFF2-40B4-BE49-F238E27FC236}">
                <a16:creationId xmlns:a16="http://schemas.microsoft.com/office/drawing/2014/main" id="{25E20CD0-E0A9-D873-F508-1787393C1869}"/>
              </a:ext>
            </a:extLst>
          </p:cNvPr>
          <p:cNvSpPr/>
          <p:nvPr/>
        </p:nvSpPr>
        <p:spPr>
          <a:xfrm>
            <a:off x="0" y="0"/>
            <a:ext cx="12192000" cy="6858000"/>
          </a:xfrm>
          <a:prstGeom prst="rect">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highlight>
                <a:srgbClr val="008000"/>
              </a:highlight>
            </a:endParaRPr>
          </a:p>
        </p:txBody>
      </p:sp>
      <p:sp>
        <p:nvSpPr>
          <p:cNvPr id="6" name="Slide Number Placeholder 5">
            <a:extLst>
              <a:ext uri="{FF2B5EF4-FFF2-40B4-BE49-F238E27FC236}">
                <a16:creationId xmlns:a16="http://schemas.microsoft.com/office/drawing/2014/main" id="{1A6540CB-4F6C-A524-5373-CB11FA57ABC7}"/>
              </a:ext>
            </a:extLst>
          </p:cNvPr>
          <p:cNvSpPr>
            <a:spLocks noGrp="1"/>
          </p:cNvSpPr>
          <p:nvPr>
            <p:ph type="sldNum" sz="quarter" idx="12"/>
          </p:nvPr>
        </p:nvSpPr>
        <p:spPr/>
        <p:txBody>
          <a:bodyPr/>
          <a:lstStyle/>
          <a:p>
            <a:fld id="{2D2A417D-6291-4C64-8743-C8A3AE02074F}" type="slidenum">
              <a:rPr lang="nb-NO" smtClean="0"/>
              <a:t>16</a:t>
            </a:fld>
            <a:endParaRPr lang="nb-NO"/>
          </a:p>
        </p:txBody>
      </p:sp>
      <p:sp>
        <p:nvSpPr>
          <p:cNvPr id="5" name="AutoShape 2">
            <a:extLst>
              <a:ext uri="{FF2B5EF4-FFF2-40B4-BE49-F238E27FC236}">
                <a16:creationId xmlns:a16="http://schemas.microsoft.com/office/drawing/2014/main" id="{2A48EE74-C36F-C56C-3896-0C84D2F7ADD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 name="Title 1">
            <a:extLst>
              <a:ext uri="{FF2B5EF4-FFF2-40B4-BE49-F238E27FC236}">
                <a16:creationId xmlns:a16="http://schemas.microsoft.com/office/drawing/2014/main" id="{34B2C80C-EF94-C5A1-3917-6967B47BA021}"/>
              </a:ext>
            </a:extLst>
          </p:cNvPr>
          <p:cNvSpPr>
            <a:spLocks noGrp="1"/>
          </p:cNvSpPr>
          <p:nvPr>
            <p:ph type="title"/>
          </p:nvPr>
        </p:nvSpPr>
        <p:spPr>
          <a:xfrm>
            <a:off x="838200" y="365126"/>
            <a:ext cx="10515600" cy="749922"/>
          </a:xfrm>
        </p:spPr>
        <p:txBody>
          <a:bodyPr/>
          <a:lstStyle/>
          <a:p>
            <a:r>
              <a:rPr lang="nb-NO" sz="3200" b="1" dirty="0">
                <a:solidFill>
                  <a:srgbClr val="FFC000"/>
                </a:solidFill>
                <a:latin typeface="Calibri" panose="020F0502020204030204" pitchFamily="34" charset="0"/>
                <a:ea typeface="Times New Roman" panose="02020603050405020304" pitchFamily="18" charset="0"/>
              </a:rPr>
              <a:t>2024 Skolesekker</a:t>
            </a:r>
            <a:endParaRPr lang="nb-NO" b="1" dirty="0">
              <a:solidFill>
                <a:srgbClr val="FFC000"/>
              </a:solidFill>
            </a:endParaRPr>
          </a:p>
        </p:txBody>
      </p:sp>
      <p:pic>
        <p:nvPicPr>
          <p:cNvPr id="12" name="Picture 11">
            <a:extLst>
              <a:ext uri="{FF2B5EF4-FFF2-40B4-BE49-F238E27FC236}">
                <a16:creationId xmlns:a16="http://schemas.microsoft.com/office/drawing/2014/main" id="{D7E79D10-D910-AD13-5A01-C53B2610EB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10933"/>
            <a:ext cx="9231953" cy="4046192"/>
          </a:xfrm>
          <a:prstGeom prst="rect">
            <a:avLst/>
          </a:prstGeom>
        </p:spPr>
      </p:pic>
      <p:pic>
        <p:nvPicPr>
          <p:cNvPr id="15" name="Picture 14">
            <a:extLst>
              <a:ext uri="{FF2B5EF4-FFF2-40B4-BE49-F238E27FC236}">
                <a16:creationId xmlns:a16="http://schemas.microsoft.com/office/drawing/2014/main" id="{B02377BA-8475-894A-D059-80E763FFE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7719" y="0"/>
            <a:ext cx="3005733" cy="6858000"/>
          </a:xfrm>
          <a:prstGeom prst="rect">
            <a:avLst/>
          </a:prstGeom>
        </p:spPr>
      </p:pic>
    </p:spTree>
    <p:extLst>
      <p:ext uri="{BB962C8B-B14F-4D97-AF65-F5344CB8AC3E}">
        <p14:creationId xmlns:p14="http://schemas.microsoft.com/office/powerpoint/2010/main" val="2229128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008F3-BB97-2024-83A2-7FCD68D993B0}"/>
            </a:ext>
          </a:extLst>
        </p:cNvPr>
        <p:cNvGrpSpPr/>
        <p:nvPr/>
      </p:nvGrpSpPr>
      <p:grpSpPr>
        <a:xfrm>
          <a:off x="0" y="0"/>
          <a:ext cx="0" cy="0"/>
          <a:chOff x="0" y="0"/>
          <a:chExt cx="0" cy="0"/>
        </a:xfrm>
      </p:grpSpPr>
      <p:sp>
        <p:nvSpPr>
          <p:cNvPr id="13" name="Rektangel 12">
            <a:extLst>
              <a:ext uri="{FF2B5EF4-FFF2-40B4-BE49-F238E27FC236}">
                <a16:creationId xmlns:a16="http://schemas.microsoft.com/office/drawing/2014/main" id="{BA35EF10-A8A3-58E5-427E-B4DE808618F2}"/>
              </a:ext>
            </a:extLst>
          </p:cNvPr>
          <p:cNvSpPr/>
          <p:nvPr/>
        </p:nvSpPr>
        <p:spPr>
          <a:xfrm>
            <a:off x="0" y="0"/>
            <a:ext cx="12192000" cy="6857999"/>
          </a:xfrm>
          <a:prstGeom prst="rect">
            <a:avLst/>
          </a:prstGeom>
          <a:solidFill>
            <a:schemeClr val="accent4">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p>
        </p:txBody>
      </p:sp>
      <p:sp>
        <p:nvSpPr>
          <p:cNvPr id="6" name="Slide Number Placeholder 5">
            <a:extLst>
              <a:ext uri="{FF2B5EF4-FFF2-40B4-BE49-F238E27FC236}">
                <a16:creationId xmlns:a16="http://schemas.microsoft.com/office/drawing/2014/main" id="{904E68BE-D135-7072-A1EC-51D6B83D1A17}"/>
              </a:ext>
            </a:extLst>
          </p:cNvPr>
          <p:cNvSpPr>
            <a:spLocks noGrp="1"/>
          </p:cNvSpPr>
          <p:nvPr>
            <p:ph type="sldNum" sz="quarter" idx="12"/>
          </p:nvPr>
        </p:nvSpPr>
        <p:spPr/>
        <p:txBody>
          <a:bodyPr/>
          <a:lstStyle/>
          <a:p>
            <a:fld id="{2D2A417D-6291-4C64-8743-C8A3AE02074F}" type="slidenum">
              <a:rPr lang="nb-NO" smtClean="0"/>
              <a:t>17</a:t>
            </a:fld>
            <a:endParaRPr lang="nb-NO"/>
          </a:p>
        </p:txBody>
      </p:sp>
      <p:sp>
        <p:nvSpPr>
          <p:cNvPr id="5" name="AutoShape 2">
            <a:extLst>
              <a:ext uri="{FF2B5EF4-FFF2-40B4-BE49-F238E27FC236}">
                <a16:creationId xmlns:a16="http://schemas.microsoft.com/office/drawing/2014/main" id="{87E01039-C874-43F1-A395-BE16ADCD8CD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 name="Title 1">
            <a:extLst>
              <a:ext uri="{FF2B5EF4-FFF2-40B4-BE49-F238E27FC236}">
                <a16:creationId xmlns:a16="http://schemas.microsoft.com/office/drawing/2014/main" id="{6970E4E8-D8B0-E77F-490C-EA7C2EB73ACE}"/>
              </a:ext>
            </a:extLst>
          </p:cNvPr>
          <p:cNvSpPr>
            <a:spLocks noGrp="1"/>
          </p:cNvSpPr>
          <p:nvPr>
            <p:ph type="title"/>
          </p:nvPr>
        </p:nvSpPr>
        <p:spPr>
          <a:xfrm>
            <a:off x="838200" y="365126"/>
            <a:ext cx="10515600" cy="749922"/>
          </a:xfrm>
        </p:spPr>
        <p:txBody>
          <a:bodyPr/>
          <a:lstStyle/>
          <a:p>
            <a:r>
              <a:rPr lang="nb-NO" sz="3200" b="1" dirty="0">
                <a:latin typeface="Calibri" panose="020F0502020204030204" pitchFamily="34" charset="0"/>
                <a:ea typeface="Times New Roman" panose="02020603050405020304" pitchFamily="18" charset="0"/>
              </a:rPr>
              <a:t>2025 Datautstyr/Lærebøker</a:t>
            </a:r>
            <a:endParaRPr lang="nb-NO" b="1" dirty="0"/>
          </a:p>
        </p:txBody>
      </p:sp>
      <p:pic>
        <p:nvPicPr>
          <p:cNvPr id="4" name="Picture 3">
            <a:extLst>
              <a:ext uri="{FF2B5EF4-FFF2-40B4-BE49-F238E27FC236}">
                <a16:creationId xmlns:a16="http://schemas.microsoft.com/office/drawing/2014/main" id="{B82E7E34-1716-AC20-03D4-969E8B611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1378" y="1007532"/>
            <a:ext cx="7800622" cy="5850467"/>
          </a:xfrm>
          <a:prstGeom prst="rect">
            <a:avLst/>
          </a:prstGeom>
        </p:spPr>
      </p:pic>
    </p:spTree>
    <p:extLst>
      <p:ext uri="{BB962C8B-B14F-4D97-AF65-F5344CB8AC3E}">
        <p14:creationId xmlns:p14="http://schemas.microsoft.com/office/powerpoint/2010/main" val="3064871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19104-3752-CB72-A027-6CCBD34698CD}"/>
            </a:ext>
          </a:extLst>
        </p:cNvPr>
        <p:cNvGrpSpPr/>
        <p:nvPr/>
      </p:nvGrpSpPr>
      <p:grpSpPr>
        <a:xfrm>
          <a:off x="0" y="0"/>
          <a:ext cx="0" cy="0"/>
          <a:chOff x="0" y="0"/>
          <a:chExt cx="0" cy="0"/>
        </a:xfrm>
      </p:grpSpPr>
      <p:sp>
        <p:nvSpPr>
          <p:cNvPr id="13" name="Rektangel 12">
            <a:extLst>
              <a:ext uri="{FF2B5EF4-FFF2-40B4-BE49-F238E27FC236}">
                <a16:creationId xmlns:a16="http://schemas.microsoft.com/office/drawing/2014/main" id="{37C2915C-13FA-835C-0D52-FD78E16EAB2D}"/>
              </a:ext>
            </a:extLst>
          </p:cNvPr>
          <p:cNvSpPr/>
          <p:nvPr/>
        </p:nvSpPr>
        <p:spPr>
          <a:xfrm>
            <a:off x="0" y="0"/>
            <a:ext cx="12192000" cy="6857999"/>
          </a:xfrm>
          <a:prstGeom prst="rect">
            <a:avLst/>
          </a:prstGeom>
          <a:solidFill>
            <a:schemeClr val="accent4">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p>
        </p:txBody>
      </p:sp>
      <p:sp>
        <p:nvSpPr>
          <p:cNvPr id="6" name="Slide Number Placeholder 5">
            <a:extLst>
              <a:ext uri="{FF2B5EF4-FFF2-40B4-BE49-F238E27FC236}">
                <a16:creationId xmlns:a16="http://schemas.microsoft.com/office/drawing/2014/main" id="{4FCF7B37-13DD-ECD4-EC68-71D307A55A6B}"/>
              </a:ext>
            </a:extLst>
          </p:cNvPr>
          <p:cNvSpPr>
            <a:spLocks noGrp="1"/>
          </p:cNvSpPr>
          <p:nvPr>
            <p:ph type="sldNum" sz="quarter" idx="12"/>
          </p:nvPr>
        </p:nvSpPr>
        <p:spPr/>
        <p:txBody>
          <a:bodyPr/>
          <a:lstStyle/>
          <a:p>
            <a:fld id="{2D2A417D-6291-4C64-8743-C8A3AE02074F}" type="slidenum">
              <a:rPr lang="nb-NO" smtClean="0"/>
              <a:t>18</a:t>
            </a:fld>
            <a:endParaRPr lang="nb-NO"/>
          </a:p>
        </p:txBody>
      </p:sp>
      <p:sp>
        <p:nvSpPr>
          <p:cNvPr id="5" name="AutoShape 2">
            <a:extLst>
              <a:ext uri="{FF2B5EF4-FFF2-40B4-BE49-F238E27FC236}">
                <a16:creationId xmlns:a16="http://schemas.microsoft.com/office/drawing/2014/main" id="{90F14668-542E-8A10-3764-5E00B23721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 name="Title 1">
            <a:extLst>
              <a:ext uri="{FF2B5EF4-FFF2-40B4-BE49-F238E27FC236}">
                <a16:creationId xmlns:a16="http://schemas.microsoft.com/office/drawing/2014/main" id="{A4FF99EE-5986-39A4-0AC3-FF16EC093423}"/>
              </a:ext>
            </a:extLst>
          </p:cNvPr>
          <p:cNvSpPr>
            <a:spLocks noGrp="1"/>
          </p:cNvSpPr>
          <p:nvPr>
            <p:ph type="title"/>
          </p:nvPr>
        </p:nvSpPr>
        <p:spPr>
          <a:xfrm>
            <a:off x="838200" y="365126"/>
            <a:ext cx="10515600" cy="749922"/>
          </a:xfrm>
        </p:spPr>
        <p:txBody>
          <a:bodyPr/>
          <a:lstStyle/>
          <a:p>
            <a:r>
              <a:rPr lang="nb-NO" sz="3200" b="1" dirty="0">
                <a:latin typeface="Calibri" panose="020F0502020204030204" pitchFamily="34" charset="0"/>
                <a:ea typeface="Times New Roman" panose="02020603050405020304" pitchFamily="18" charset="0"/>
              </a:rPr>
              <a:t>2025 Datautstyr/Lærebøker</a:t>
            </a:r>
            <a:endParaRPr lang="nb-NO" b="1" dirty="0"/>
          </a:p>
        </p:txBody>
      </p:sp>
      <p:pic>
        <p:nvPicPr>
          <p:cNvPr id="7" name="Picture 6">
            <a:extLst>
              <a:ext uri="{FF2B5EF4-FFF2-40B4-BE49-F238E27FC236}">
                <a16:creationId xmlns:a16="http://schemas.microsoft.com/office/drawing/2014/main" id="{B6A805A4-87EF-F3F6-3BF3-0D8DC00CC31E}"/>
              </a:ext>
            </a:extLst>
          </p:cNvPr>
          <p:cNvPicPr>
            <a:picLocks noChangeAspect="1"/>
          </p:cNvPicPr>
          <p:nvPr/>
        </p:nvPicPr>
        <p:blipFill>
          <a:blip r:embed="rId2"/>
          <a:stretch>
            <a:fillRect/>
          </a:stretch>
        </p:blipFill>
        <p:spPr>
          <a:xfrm>
            <a:off x="1414237" y="2156178"/>
            <a:ext cx="10777763" cy="4701821"/>
          </a:xfrm>
          <a:prstGeom prst="rect">
            <a:avLst/>
          </a:prstGeom>
        </p:spPr>
      </p:pic>
    </p:spTree>
    <p:extLst>
      <p:ext uri="{BB962C8B-B14F-4D97-AF65-F5344CB8AC3E}">
        <p14:creationId xmlns:p14="http://schemas.microsoft.com/office/powerpoint/2010/main" val="1791241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10337-C96F-FD26-6D90-E47D9762F328}"/>
            </a:ext>
          </a:extLst>
        </p:cNvPr>
        <p:cNvGrpSpPr/>
        <p:nvPr/>
      </p:nvGrpSpPr>
      <p:grpSpPr>
        <a:xfrm>
          <a:off x="0" y="0"/>
          <a:ext cx="0" cy="0"/>
          <a:chOff x="0" y="0"/>
          <a:chExt cx="0" cy="0"/>
        </a:xfrm>
      </p:grpSpPr>
      <p:sp>
        <p:nvSpPr>
          <p:cNvPr id="13" name="Rektangel 12">
            <a:extLst>
              <a:ext uri="{FF2B5EF4-FFF2-40B4-BE49-F238E27FC236}">
                <a16:creationId xmlns:a16="http://schemas.microsoft.com/office/drawing/2014/main" id="{2AD3F12A-0F24-E924-D47B-F5FC0CEBD43B}"/>
              </a:ext>
            </a:extLst>
          </p:cNvPr>
          <p:cNvSpPr/>
          <p:nvPr/>
        </p:nvSpPr>
        <p:spPr>
          <a:xfrm>
            <a:off x="0" y="0"/>
            <a:ext cx="12192000" cy="6857999"/>
          </a:xfrm>
          <a:prstGeom prst="rect">
            <a:avLst/>
          </a:prstGeom>
          <a:solidFill>
            <a:schemeClr val="accent4">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dirty="0"/>
          </a:p>
        </p:txBody>
      </p:sp>
      <p:sp>
        <p:nvSpPr>
          <p:cNvPr id="6" name="Slide Number Placeholder 5">
            <a:extLst>
              <a:ext uri="{FF2B5EF4-FFF2-40B4-BE49-F238E27FC236}">
                <a16:creationId xmlns:a16="http://schemas.microsoft.com/office/drawing/2014/main" id="{23C56ED4-928D-757B-E541-D7A739A0F600}"/>
              </a:ext>
            </a:extLst>
          </p:cNvPr>
          <p:cNvSpPr>
            <a:spLocks noGrp="1"/>
          </p:cNvSpPr>
          <p:nvPr>
            <p:ph type="sldNum" sz="quarter" idx="12"/>
          </p:nvPr>
        </p:nvSpPr>
        <p:spPr/>
        <p:txBody>
          <a:bodyPr/>
          <a:lstStyle/>
          <a:p>
            <a:fld id="{2D2A417D-6291-4C64-8743-C8A3AE02074F}" type="slidenum">
              <a:rPr lang="nb-NO" smtClean="0"/>
              <a:t>19</a:t>
            </a:fld>
            <a:endParaRPr lang="nb-NO"/>
          </a:p>
        </p:txBody>
      </p:sp>
      <p:sp>
        <p:nvSpPr>
          <p:cNvPr id="5" name="AutoShape 2">
            <a:extLst>
              <a:ext uri="{FF2B5EF4-FFF2-40B4-BE49-F238E27FC236}">
                <a16:creationId xmlns:a16="http://schemas.microsoft.com/office/drawing/2014/main" id="{4A79710A-9E26-4A77-256A-5DA16CBEC7D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2" name="Title 1">
            <a:extLst>
              <a:ext uri="{FF2B5EF4-FFF2-40B4-BE49-F238E27FC236}">
                <a16:creationId xmlns:a16="http://schemas.microsoft.com/office/drawing/2014/main" id="{EA6B5438-2104-9B22-EA31-67F61EF7F30B}"/>
              </a:ext>
            </a:extLst>
          </p:cNvPr>
          <p:cNvSpPr>
            <a:spLocks noGrp="1"/>
          </p:cNvSpPr>
          <p:nvPr>
            <p:ph type="title"/>
          </p:nvPr>
        </p:nvSpPr>
        <p:spPr>
          <a:xfrm>
            <a:off x="838200" y="365126"/>
            <a:ext cx="10515600" cy="749922"/>
          </a:xfrm>
        </p:spPr>
        <p:txBody>
          <a:bodyPr/>
          <a:lstStyle/>
          <a:p>
            <a:r>
              <a:rPr lang="nb-NO" sz="3200" b="1" dirty="0">
                <a:latin typeface="Calibri" panose="020F0502020204030204" pitchFamily="34" charset="0"/>
                <a:ea typeface="Times New Roman" panose="02020603050405020304" pitchFamily="18" charset="0"/>
              </a:rPr>
              <a:t>2025 Datautstyr/Lærebøker</a:t>
            </a:r>
            <a:endParaRPr lang="nb-NO" b="1" dirty="0"/>
          </a:p>
        </p:txBody>
      </p:sp>
      <p:pic>
        <p:nvPicPr>
          <p:cNvPr id="7" name="Picture 6">
            <a:extLst>
              <a:ext uri="{FF2B5EF4-FFF2-40B4-BE49-F238E27FC236}">
                <a16:creationId xmlns:a16="http://schemas.microsoft.com/office/drawing/2014/main" id="{D7104644-DF7F-791C-E6A0-8C0B59FD17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700" y="1371600"/>
            <a:ext cx="9372600" cy="4114800"/>
          </a:xfrm>
          <a:prstGeom prst="rect">
            <a:avLst/>
          </a:prstGeom>
        </p:spPr>
      </p:pic>
    </p:spTree>
    <p:extLst>
      <p:ext uri="{BB962C8B-B14F-4D97-AF65-F5344CB8AC3E}">
        <p14:creationId xmlns:p14="http://schemas.microsoft.com/office/powerpoint/2010/main" val="4284567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1f00f39-6041-45b0-b309-e0210d8b32af}" enabled="0" method="" siteId="{e1f00f39-6041-45b0-b309-e0210d8b32af}" removed="1"/>
</clbl:labelList>
</file>

<file path=docProps/app.xml><?xml version="1.0" encoding="utf-8"?>
<Properties xmlns="http://schemas.openxmlformats.org/officeDocument/2006/extended-properties" xmlns:vt="http://schemas.openxmlformats.org/officeDocument/2006/docPropsVTypes">
  <TotalTime>77282</TotalTime>
  <Words>800</Words>
  <Application>Microsoft Office PowerPoint</Application>
  <PresentationFormat>Widescreen</PresentationFormat>
  <Paragraphs>108</Paragraphs>
  <Slides>19</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TIRK Ghana prosjekter</vt:lpstr>
      <vt:lpstr>Oversikt (under utarbeidelse)</vt:lpstr>
      <vt:lpstr>Prosjekt </vt:lpstr>
      <vt:lpstr>Justina Amidu har laget postere:</vt:lpstr>
      <vt:lpstr>PowerPoint Presentation</vt:lpstr>
      <vt:lpstr> </vt:lpstr>
      <vt:lpstr>Prosjekt - lekeplass</vt:lpstr>
      <vt:lpstr>2020 Solceller fødestue Fumbesi </vt:lpstr>
      <vt:lpstr>Prosjekt(er) - lekeplass</vt:lpstr>
      <vt:lpstr>2022 Lekeplass</vt:lpstr>
      <vt:lpstr>PowerPoint Presentation</vt:lpstr>
      <vt:lpstr>PowerPoint Presentation</vt:lpstr>
      <vt:lpstr>PowerPoint Presentation</vt:lpstr>
      <vt:lpstr>PowerPoint Presentation</vt:lpstr>
      <vt:lpstr>2023 Solceller barneskole</vt:lpstr>
      <vt:lpstr>2024 Skolesekker</vt:lpstr>
      <vt:lpstr>2025 Datautstyr/Lærebøker</vt:lpstr>
      <vt:lpstr>2025 Datautstyr/Lærebøker</vt:lpstr>
      <vt:lpstr>2025 Datautstyr/Lærebøker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Einar Jordanger</dc:creator>
  <cp:lastModifiedBy>Einar Jordanger</cp:lastModifiedBy>
  <cp:revision>34</cp:revision>
  <cp:lastPrinted>2022-08-15T12:55:18Z</cp:lastPrinted>
  <dcterms:created xsi:type="dcterms:W3CDTF">2022-01-24T13:24:41Z</dcterms:created>
  <dcterms:modified xsi:type="dcterms:W3CDTF">2026-02-23T11:28:48Z</dcterms:modified>
</cp:coreProperties>
</file>